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5119350" cy="106918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43" d="100"/>
          <a:sy n="43" d="100"/>
        </p:scale>
        <p:origin x="118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3951" y="1749795"/>
            <a:ext cx="12851448" cy="3722335"/>
          </a:xfrm>
        </p:spPr>
        <p:txBody>
          <a:bodyPr anchor="b"/>
          <a:lstStyle>
            <a:lvl1pPr algn="ctr">
              <a:defRPr sz="9354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89919" y="5615678"/>
            <a:ext cx="11339513" cy="2581379"/>
          </a:xfrm>
        </p:spPr>
        <p:txBody>
          <a:bodyPr/>
          <a:lstStyle>
            <a:lvl1pPr marL="0" indent="0" algn="ctr">
              <a:buNone/>
              <a:defRPr sz="3742"/>
            </a:lvl1pPr>
            <a:lvl2pPr marL="712775" indent="0" algn="ctr">
              <a:buNone/>
              <a:defRPr sz="3118"/>
            </a:lvl2pPr>
            <a:lvl3pPr marL="1425550" indent="0" algn="ctr">
              <a:buNone/>
              <a:defRPr sz="2806"/>
            </a:lvl3pPr>
            <a:lvl4pPr marL="2138324" indent="0" algn="ctr">
              <a:buNone/>
              <a:defRPr sz="2494"/>
            </a:lvl4pPr>
            <a:lvl5pPr marL="2851099" indent="0" algn="ctr">
              <a:buNone/>
              <a:defRPr sz="2494"/>
            </a:lvl5pPr>
            <a:lvl6pPr marL="3563874" indent="0" algn="ctr">
              <a:buNone/>
              <a:defRPr sz="2494"/>
            </a:lvl6pPr>
            <a:lvl7pPr marL="4276649" indent="0" algn="ctr">
              <a:buNone/>
              <a:defRPr sz="2494"/>
            </a:lvl7pPr>
            <a:lvl8pPr marL="4989424" indent="0" algn="ctr">
              <a:buNone/>
              <a:defRPr sz="2494"/>
            </a:lvl8pPr>
            <a:lvl9pPr marL="5702198" indent="0" algn="ctr">
              <a:buNone/>
              <a:defRPr sz="2494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BCE45-7F94-4004-B63F-4EB2BD201575}" type="datetimeFigureOut">
              <a:rPr kumimoji="1" lang="ja-JP" altLang="en-US" smtClean="0"/>
              <a:t>2020/6/9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E9747-475D-4AE7-AD3C-CB021E47EC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39289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BCE45-7F94-4004-B63F-4EB2BD201575}" type="datetimeFigureOut">
              <a:rPr kumimoji="1" lang="ja-JP" altLang="en-US" smtClean="0"/>
              <a:t>2020/6/9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E9747-475D-4AE7-AD3C-CB021E47EC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50484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819786" y="569240"/>
            <a:ext cx="3260110" cy="906081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39456" y="569240"/>
            <a:ext cx="9591338" cy="906081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BCE45-7F94-4004-B63F-4EB2BD201575}" type="datetimeFigureOut">
              <a:rPr kumimoji="1" lang="ja-JP" altLang="en-US" smtClean="0"/>
              <a:t>2020/6/9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E9747-475D-4AE7-AD3C-CB021E47EC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66337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BCE45-7F94-4004-B63F-4EB2BD201575}" type="datetimeFigureOut">
              <a:rPr kumimoji="1" lang="ja-JP" altLang="en-US" smtClean="0"/>
              <a:t>2020/6/9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E9747-475D-4AE7-AD3C-CB021E47EC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379932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1582" y="2665532"/>
            <a:ext cx="13040439" cy="4447496"/>
          </a:xfrm>
        </p:spPr>
        <p:txBody>
          <a:bodyPr anchor="b"/>
          <a:lstStyle>
            <a:lvl1pPr>
              <a:defRPr sz="9354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31582" y="7155103"/>
            <a:ext cx="13040439" cy="2338833"/>
          </a:xfrm>
        </p:spPr>
        <p:txBody>
          <a:bodyPr/>
          <a:lstStyle>
            <a:lvl1pPr marL="0" indent="0">
              <a:buNone/>
              <a:defRPr sz="3742">
                <a:solidFill>
                  <a:schemeClr val="tx1"/>
                </a:solidFill>
              </a:defRPr>
            </a:lvl1pPr>
            <a:lvl2pPr marL="712775" indent="0">
              <a:buNone/>
              <a:defRPr sz="3118">
                <a:solidFill>
                  <a:schemeClr val="tx1">
                    <a:tint val="75000"/>
                  </a:schemeClr>
                </a:solidFill>
              </a:defRPr>
            </a:lvl2pPr>
            <a:lvl3pPr marL="1425550" indent="0">
              <a:buNone/>
              <a:defRPr sz="2806">
                <a:solidFill>
                  <a:schemeClr val="tx1">
                    <a:tint val="75000"/>
                  </a:schemeClr>
                </a:solidFill>
              </a:defRPr>
            </a:lvl3pPr>
            <a:lvl4pPr marL="2138324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4pPr>
            <a:lvl5pPr marL="2851099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5pPr>
            <a:lvl6pPr marL="3563874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6pPr>
            <a:lvl7pPr marL="4276649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7pPr>
            <a:lvl8pPr marL="4989424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8pPr>
            <a:lvl9pPr marL="5702198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BCE45-7F94-4004-B63F-4EB2BD201575}" type="datetimeFigureOut">
              <a:rPr kumimoji="1" lang="ja-JP" altLang="en-US" smtClean="0"/>
              <a:t>2020/6/9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E9747-475D-4AE7-AD3C-CB021E47EC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96965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39455" y="2846200"/>
            <a:ext cx="6425724" cy="678385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54171" y="2846200"/>
            <a:ext cx="6425724" cy="678385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BCE45-7F94-4004-B63F-4EB2BD201575}" type="datetimeFigureOut">
              <a:rPr kumimoji="1" lang="ja-JP" altLang="en-US" smtClean="0"/>
              <a:t>2020/6/9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E9747-475D-4AE7-AD3C-CB021E47EC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18477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5" y="569242"/>
            <a:ext cx="13040439" cy="206659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1426" y="2620980"/>
            <a:ext cx="6396193" cy="1284502"/>
          </a:xfrm>
        </p:spPr>
        <p:txBody>
          <a:bodyPr anchor="b"/>
          <a:lstStyle>
            <a:lvl1pPr marL="0" indent="0">
              <a:buNone/>
              <a:defRPr sz="3742" b="1"/>
            </a:lvl1pPr>
            <a:lvl2pPr marL="712775" indent="0">
              <a:buNone/>
              <a:defRPr sz="3118" b="1"/>
            </a:lvl2pPr>
            <a:lvl3pPr marL="1425550" indent="0">
              <a:buNone/>
              <a:defRPr sz="2806" b="1"/>
            </a:lvl3pPr>
            <a:lvl4pPr marL="2138324" indent="0">
              <a:buNone/>
              <a:defRPr sz="2494" b="1"/>
            </a:lvl4pPr>
            <a:lvl5pPr marL="2851099" indent="0">
              <a:buNone/>
              <a:defRPr sz="2494" b="1"/>
            </a:lvl5pPr>
            <a:lvl6pPr marL="3563874" indent="0">
              <a:buNone/>
              <a:defRPr sz="2494" b="1"/>
            </a:lvl6pPr>
            <a:lvl7pPr marL="4276649" indent="0">
              <a:buNone/>
              <a:defRPr sz="2494" b="1"/>
            </a:lvl7pPr>
            <a:lvl8pPr marL="4989424" indent="0">
              <a:buNone/>
              <a:defRPr sz="2494" b="1"/>
            </a:lvl8pPr>
            <a:lvl9pPr marL="5702198" indent="0">
              <a:buNone/>
              <a:defRPr sz="2494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426" y="3905482"/>
            <a:ext cx="6396193" cy="574437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654172" y="2620980"/>
            <a:ext cx="6427693" cy="1284502"/>
          </a:xfrm>
        </p:spPr>
        <p:txBody>
          <a:bodyPr anchor="b"/>
          <a:lstStyle>
            <a:lvl1pPr marL="0" indent="0">
              <a:buNone/>
              <a:defRPr sz="3742" b="1"/>
            </a:lvl1pPr>
            <a:lvl2pPr marL="712775" indent="0">
              <a:buNone/>
              <a:defRPr sz="3118" b="1"/>
            </a:lvl2pPr>
            <a:lvl3pPr marL="1425550" indent="0">
              <a:buNone/>
              <a:defRPr sz="2806" b="1"/>
            </a:lvl3pPr>
            <a:lvl4pPr marL="2138324" indent="0">
              <a:buNone/>
              <a:defRPr sz="2494" b="1"/>
            </a:lvl4pPr>
            <a:lvl5pPr marL="2851099" indent="0">
              <a:buNone/>
              <a:defRPr sz="2494" b="1"/>
            </a:lvl5pPr>
            <a:lvl6pPr marL="3563874" indent="0">
              <a:buNone/>
              <a:defRPr sz="2494" b="1"/>
            </a:lvl6pPr>
            <a:lvl7pPr marL="4276649" indent="0">
              <a:buNone/>
              <a:defRPr sz="2494" b="1"/>
            </a:lvl7pPr>
            <a:lvl8pPr marL="4989424" indent="0">
              <a:buNone/>
              <a:defRPr sz="2494" b="1"/>
            </a:lvl8pPr>
            <a:lvl9pPr marL="5702198" indent="0">
              <a:buNone/>
              <a:defRPr sz="2494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654172" y="3905482"/>
            <a:ext cx="6427693" cy="574437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BCE45-7F94-4004-B63F-4EB2BD201575}" type="datetimeFigureOut">
              <a:rPr kumimoji="1" lang="ja-JP" altLang="en-US" smtClean="0"/>
              <a:t>2020/6/9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E9747-475D-4AE7-AD3C-CB021E47EC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84110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BCE45-7F94-4004-B63F-4EB2BD201575}" type="datetimeFigureOut">
              <a:rPr kumimoji="1" lang="ja-JP" altLang="en-US" smtClean="0"/>
              <a:t>2020/6/9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E9747-475D-4AE7-AD3C-CB021E47EC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756749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BCE45-7F94-4004-B63F-4EB2BD201575}" type="datetimeFigureOut">
              <a:rPr kumimoji="1" lang="ja-JP" altLang="en-US" smtClean="0"/>
              <a:t>2020/6/9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E9747-475D-4AE7-AD3C-CB021E47EC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07325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5" y="712788"/>
            <a:ext cx="4876384" cy="2494756"/>
          </a:xfrm>
        </p:spPr>
        <p:txBody>
          <a:bodyPr anchor="b"/>
          <a:lstStyle>
            <a:lvl1pPr>
              <a:defRPr sz="4989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27693" y="1539425"/>
            <a:ext cx="7654171" cy="7598117"/>
          </a:xfrm>
        </p:spPr>
        <p:txBody>
          <a:bodyPr/>
          <a:lstStyle>
            <a:lvl1pPr>
              <a:defRPr sz="4989"/>
            </a:lvl1pPr>
            <a:lvl2pPr>
              <a:defRPr sz="4365"/>
            </a:lvl2pPr>
            <a:lvl3pPr>
              <a:defRPr sz="3742"/>
            </a:lvl3pPr>
            <a:lvl4pPr>
              <a:defRPr sz="3118"/>
            </a:lvl4pPr>
            <a:lvl5pPr>
              <a:defRPr sz="3118"/>
            </a:lvl5pPr>
            <a:lvl6pPr>
              <a:defRPr sz="3118"/>
            </a:lvl6pPr>
            <a:lvl7pPr>
              <a:defRPr sz="3118"/>
            </a:lvl7pPr>
            <a:lvl8pPr>
              <a:defRPr sz="3118"/>
            </a:lvl8pPr>
            <a:lvl9pPr>
              <a:defRPr sz="3118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41425" y="3207544"/>
            <a:ext cx="4876384" cy="5942372"/>
          </a:xfrm>
        </p:spPr>
        <p:txBody>
          <a:bodyPr/>
          <a:lstStyle>
            <a:lvl1pPr marL="0" indent="0">
              <a:buNone/>
              <a:defRPr sz="2494"/>
            </a:lvl1pPr>
            <a:lvl2pPr marL="712775" indent="0">
              <a:buNone/>
              <a:defRPr sz="2183"/>
            </a:lvl2pPr>
            <a:lvl3pPr marL="1425550" indent="0">
              <a:buNone/>
              <a:defRPr sz="1871"/>
            </a:lvl3pPr>
            <a:lvl4pPr marL="2138324" indent="0">
              <a:buNone/>
              <a:defRPr sz="1559"/>
            </a:lvl4pPr>
            <a:lvl5pPr marL="2851099" indent="0">
              <a:buNone/>
              <a:defRPr sz="1559"/>
            </a:lvl5pPr>
            <a:lvl6pPr marL="3563874" indent="0">
              <a:buNone/>
              <a:defRPr sz="1559"/>
            </a:lvl6pPr>
            <a:lvl7pPr marL="4276649" indent="0">
              <a:buNone/>
              <a:defRPr sz="1559"/>
            </a:lvl7pPr>
            <a:lvl8pPr marL="4989424" indent="0">
              <a:buNone/>
              <a:defRPr sz="1559"/>
            </a:lvl8pPr>
            <a:lvl9pPr marL="5702198" indent="0">
              <a:buNone/>
              <a:defRPr sz="1559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BCE45-7F94-4004-B63F-4EB2BD201575}" type="datetimeFigureOut">
              <a:rPr kumimoji="1" lang="ja-JP" altLang="en-US" smtClean="0"/>
              <a:t>2020/6/9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E9747-475D-4AE7-AD3C-CB021E47EC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74950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5" y="712788"/>
            <a:ext cx="4876384" cy="2494756"/>
          </a:xfrm>
        </p:spPr>
        <p:txBody>
          <a:bodyPr anchor="b"/>
          <a:lstStyle>
            <a:lvl1pPr>
              <a:defRPr sz="4989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427693" y="1539425"/>
            <a:ext cx="7654171" cy="7598117"/>
          </a:xfrm>
        </p:spPr>
        <p:txBody>
          <a:bodyPr anchor="t"/>
          <a:lstStyle>
            <a:lvl1pPr marL="0" indent="0">
              <a:buNone/>
              <a:defRPr sz="4989"/>
            </a:lvl1pPr>
            <a:lvl2pPr marL="712775" indent="0">
              <a:buNone/>
              <a:defRPr sz="4365"/>
            </a:lvl2pPr>
            <a:lvl3pPr marL="1425550" indent="0">
              <a:buNone/>
              <a:defRPr sz="3742"/>
            </a:lvl3pPr>
            <a:lvl4pPr marL="2138324" indent="0">
              <a:buNone/>
              <a:defRPr sz="3118"/>
            </a:lvl4pPr>
            <a:lvl5pPr marL="2851099" indent="0">
              <a:buNone/>
              <a:defRPr sz="3118"/>
            </a:lvl5pPr>
            <a:lvl6pPr marL="3563874" indent="0">
              <a:buNone/>
              <a:defRPr sz="3118"/>
            </a:lvl6pPr>
            <a:lvl7pPr marL="4276649" indent="0">
              <a:buNone/>
              <a:defRPr sz="3118"/>
            </a:lvl7pPr>
            <a:lvl8pPr marL="4989424" indent="0">
              <a:buNone/>
              <a:defRPr sz="3118"/>
            </a:lvl8pPr>
            <a:lvl9pPr marL="5702198" indent="0">
              <a:buNone/>
              <a:defRPr sz="3118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41425" y="3207544"/>
            <a:ext cx="4876384" cy="5942372"/>
          </a:xfrm>
        </p:spPr>
        <p:txBody>
          <a:bodyPr/>
          <a:lstStyle>
            <a:lvl1pPr marL="0" indent="0">
              <a:buNone/>
              <a:defRPr sz="2494"/>
            </a:lvl1pPr>
            <a:lvl2pPr marL="712775" indent="0">
              <a:buNone/>
              <a:defRPr sz="2183"/>
            </a:lvl2pPr>
            <a:lvl3pPr marL="1425550" indent="0">
              <a:buNone/>
              <a:defRPr sz="1871"/>
            </a:lvl3pPr>
            <a:lvl4pPr marL="2138324" indent="0">
              <a:buNone/>
              <a:defRPr sz="1559"/>
            </a:lvl4pPr>
            <a:lvl5pPr marL="2851099" indent="0">
              <a:buNone/>
              <a:defRPr sz="1559"/>
            </a:lvl5pPr>
            <a:lvl6pPr marL="3563874" indent="0">
              <a:buNone/>
              <a:defRPr sz="1559"/>
            </a:lvl6pPr>
            <a:lvl7pPr marL="4276649" indent="0">
              <a:buNone/>
              <a:defRPr sz="1559"/>
            </a:lvl7pPr>
            <a:lvl8pPr marL="4989424" indent="0">
              <a:buNone/>
              <a:defRPr sz="1559"/>
            </a:lvl8pPr>
            <a:lvl9pPr marL="5702198" indent="0">
              <a:buNone/>
              <a:defRPr sz="1559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BCE45-7F94-4004-B63F-4EB2BD201575}" type="datetimeFigureOut">
              <a:rPr kumimoji="1" lang="ja-JP" altLang="en-US" smtClean="0"/>
              <a:t>2020/6/9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E9747-475D-4AE7-AD3C-CB021E47EC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923935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39456" y="569242"/>
            <a:ext cx="13040439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39456" y="2846200"/>
            <a:ext cx="13040439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9455" y="9909729"/>
            <a:ext cx="340185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7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0BCE45-7F94-4004-B63F-4EB2BD201575}" type="datetimeFigureOut">
              <a:rPr kumimoji="1" lang="ja-JP" altLang="en-US" smtClean="0"/>
              <a:t>2020/6/9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008285" y="9909729"/>
            <a:ext cx="5102781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7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041" y="9909729"/>
            <a:ext cx="340185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7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8E9747-475D-4AE7-AD3C-CB021E47EC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095693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425550" rtl="0" eaLnBrk="1" latinLnBrk="0" hangingPunct="1">
        <a:lnSpc>
          <a:spcPct val="90000"/>
        </a:lnSpc>
        <a:spcBef>
          <a:spcPct val="0"/>
        </a:spcBef>
        <a:buNone/>
        <a:defRPr kumimoji="1" sz="68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6387" indent="-356387" algn="l" defTabSz="1425550" rtl="0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kumimoji="1" sz="4365" kern="1200">
          <a:solidFill>
            <a:schemeClr val="tx1"/>
          </a:solidFill>
          <a:latin typeface="+mn-lt"/>
          <a:ea typeface="+mn-ea"/>
          <a:cs typeface="+mn-cs"/>
        </a:defRPr>
      </a:lvl1pPr>
      <a:lvl2pPr marL="1069162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3742" kern="1200">
          <a:solidFill>
            <a:schemeClr val="tx1"/>
          </a:solidFill>
          <a:latin typeface="+mn-lt"/>
          <a:ea typeface="+mn-ea"/>
          <a:cs typeface="+mn-cs"/>
        </a:defRPr>
      </a:lvl2pPr>
      <a:lvl3pPr marL="1781937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3118" kern="1200">
          <a:solidFill>
            <a:schemeClr val="tx1"/>
          </a:solidFill>
          <a:latin typeface="+mn-lt"/>
          <a:ea typeface="+mn-ea"/>
          <a:cs typeface="+mn-cs"/>
        </a:defRPr>
      </a:lvl3pPr>
      <a:lvl4pPr marL="2494712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4pPr>
      <a:lvl5pPr marL="3207487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5pPr>
      <a:lvl6pPr marL="3920261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6pPr>
      <a:lvl7pPr marL="4633036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7pPr>
      <a:lvl8pPr marL="5345811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8pPr>
      <a:lvl9pPr marL="6058586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25550" rtl="0" eaLnBrk="1" latinLnBrk="0" hangingPunct="1"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1pPr>
      <a:lvl2pPr marL="712775" algn="l" defTabSz="1425550" rtl="0" eaLnBrk="1" latinLnBrk="0" hangingPunct="1"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2pPr>
      <a:lvl3pPr marL="1425550" algn="l" defTabSz="1425550" rtl="0" eaLnBrk="1" latinLnBrk="0" hangingPunct="1"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3pPr>
      <a:lvl4pPr marL="2138324" algn="l" defTabSz="1425550" rtl="0" eaLnBrk="1" latinLnBrk="0" hangingPunct="1"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4pPr>
      <a:lvl5pPr marL="2851099" algn="l" defTabSz="1425550" rtl="0" eaLnBrk="1" latinLnBrk="0" hangingPunct="1"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5pPr>
      <a:lvl6pPr marL="3563874" algn="l" defTabSz="1425550" rtl="0" eaLnBrk="1" latinLnBrk="0" hangingPunct="1"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6pPr>
      <a:lvl7pPr marL="4276649" algn="l" defTabSz="1425550" rtl="0" eaLnBrk="1" latinLnBrk="0" hangingPunct="1"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7pPr>
      <a:lvl8pPr marL="4989424" algn="l" defTabSz="1425550" rtl="0" eaLnBrk="1" latinLnBrk="0" hangingPunct="1"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8pPr>
      <a:lvl9pPr marL="5702198" algn="l" defTabSz="1425550" rtl="0" eaLnBrk="1" latinLnBrk="0" hangingPunct="1"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95028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E4DCA9F6D994F449A507B240097FB0FD" ma:contentTypeVersion="9" ma:contentTypeDescription="新しいドキュメントを作成します。" ma:contentTypeScope="" ma:versionID="eb7bd66b0bdd6e11783122f606028c74">
  <xsd:schema xmlns:xsd="http://www.w3.org/2001/XMLSchema" xmlns:xs="http://www.w3.org/2001/XMLSchema" xmlns:p="http://schemas.microsoft.com/office/2006/metadata/properties" xmlns:ns2="a5554fe0-fcde-46b3-856a-9bee75a7bd48" xmlns:ns3="6607e953-969f-462e-b98b-b6e053755324" targetNamespace="http://schemas.microsoft.com/office/2006/metadata/properties" ma:root="true" ma:fieldsID="e72c4ab7260a57bf18da8de5619cb850" ns2:_="" ns3:_="">
    <xsd:import namespace="a5554fe0-fcde-46b3-856a-9bee75a7bd48"/>
    <xsd:import namespace="6607e953-969f-462e-b98b-b6e05375532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5554fe0-fcde-46b3-856a-9bee75a7bd4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607e953-969f-462e-b98b-b6e053755324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AF3CA7B-96A0-41E2-A4D7-5610790BF3AB}"/>
</file>

<file path=customXml/itemProps2.xml><?xml version="1.0" encoding="utf-8"?>
<ds:datastoreItem xmlns:ds="http://schemas.openxmlformats.org/officeDocument/2006/customXml" ds:itemID="{EC946EF7-C05E-4C13-9579-0E76F2B12A4A}"/>
</file>

<file path=customXml/itemProps3.xml><?xml version="1.0" encoding="utf-8"?>
<ds:datastoreItem xmlns:ds="http://schemas.openxmlformats.org/officeDocument/2006/customXml" ds:itemID="{8D324B1F-6644-4AAB-8AEC-C2489F96AE23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</TotalTime>
  <Words>0</Words>
  <Application>Microsoft Office PowerPoint</Application>
  <PresentationFormat>ユーザー設定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MAMI OKAZAKI</dc:creator>
  <cp:lastModifiedBy>MAMI OKAZAKI</cp:lastModifiedBy>
  <cp:revision>3</cp:revision>
  <dcterms:created xsi:type="dcterms:W3CDTF">2020-06-08T05:07:59Z</dcterms:created>
  <dcterms:modified xsi:type="dcterms:W3CDTF">2020-06-09T01:25:14Z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0x010100E4DCA9F6D994F449A507B240097FB0FD</vt:lpwstr>
  </property>
</Properties>
</file>