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Lst>
  <p:sldSz cx="15119350"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43" d="100"/>
          <a:sy n="43" d="100"/>
        </p:scale>
        <p:origin x="118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133951" y="1749795"/>
            <a:ext cx="12851448" cy="3722335"/>
          </a:xfrm>
        </p:spPr>
        <p:txBody>
          <a:bodyPr anchor="b"/>
          <a:lstStyle>
            <a:lvl1pPr algn="ctr">
              <a:defRPr sz="9354"/>
            </a:lvl1pPr>
          </a:lstStyle>
          <a:p>
            <a:r>
              <a:rPr lang="ja-JP" altLang="en-US"/>
              <a:t>マスター タイトルの書式設定</a:t>
            </a:r>
            <a:endParaRPr lang="en-US" dirty="0"/>
          </a:p>
        </p:txBody>
      </p:sp>
      <p:sp>
        <p:nvSpPr>
          <p:cNvPr id="3" name="Subtitle 2"/>
          <p:cNvSpPr>
            <a:spLocks noGrp="1"/>
          </p:cNvSpPr>
          <p:nvPr>
            <p:ph type="subTitle" idx="1"/>
          </p:nvPr>
        </p:nvSpPr>
        <p:spPr>
          <a:xfrm>
            <a:off x="1889919" y="5615678"/>
            <a:ext cx="11339513" cy="2581379"/>
          </a:xfrm>
        </p:spPr>
        <p:txBody>
          <a:bodyPr/>
          <a:lstStyle>
            <a:lvl1pPr marL="0" indent="0" algn="ctr">
              <a:buNone/>
              <a:defRPr sz="3742"/>
            </a:lvl1pPr>
            <a:lvl2pPr marL="712775" indent="0" algn="ctr">
              <a:buNone/>
              <a:defRPr sz="3118"/>
            </a:lvl2pPr>
            <a:lvl3pPr marL="1425550" indent="0" algn="ctr">
              <a:buNone/>
              <a:defRPr sz="2806"/>
            </a:lvl3pPr>
            <a:lvl4pPr marL="2138324" indent="0" algn="ctr">
              <a:buNone/>
              <a:defRPr sz="2494"/>
            </a:lvl4pPr>
            <a:lvl5pPr marL="2851099" indent="0" algn="ctr">
              <a:buNone/>
              <a:defRPr sz="2494"/>
            </a:lvl5pPr>
            <a:lvl6pPr marL="3563874" indent="0" algn="ctr">
              <a:buNone/>
              <a:defRPr sz="2494"/>
            </a:lvl6pPr>
            <a:lvl7pPr marL="4276649" indent="0" algn="ctr">
              <a:buNone/>
              <a:defRPr sz="2494"/>
            </a:lvl7pPr>
            <a:lvl8pPr marL="4989424" indent="0" algn="ctr">
              <a:buNone/>
              <a:defRPr sz="2494"/>
            </a:lvl8pPr>
            <a:lvl9pPr marL="5702198" indent="0" algn="ctr">
              <a:buNone/>
              <a:defRPr sz="2494"/>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A0BCE45-7F94-4004-B63F-4EB2BD201575}" type="datetimeFigureOut">
              <a:rPr kumimoji="1" lang="ja-JP" altLang="en-US" smtClean="0"/>
              <a:t>2020/7/10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8E9747-475D-4AE7-AD3C-CB021E47ECCB}" type="slidenum">
              <a:rPr kumimoji="1" lang="ja-JP" altLang="en-US" smtClean="0"/>
              <a:t>‹#›</a:t>
            </a:fld>
            <a:endParaRPr kumimoji="1" lang="ja-JP" altLang="en-US"/>
          </a:p>
        </p:txBody>
      </p:sp>
    </p:spTree>
    <p:extLst>
      <p:ext uri="{BB962C8B-B14F-4D97-AF65-F5344CB8AC3E}">
        <p14:creationId xmlns:p14="http://schemas.microsoft.com/office/powerpoint/2010/main" val="4213928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A0BCE45-7F94-4004-B63F-4EB2BD201575}" type="datetimeFigureOut">
              <a:rPr kumimoji="1" lang="ja-JP" altLang="en-US" smtClean="0"/>
              <a:t>2020/7/10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8E9747-475D-4AE7-AD3C-CB021E47ECCB}" type="slidenum">
              <a:rPr kumimoji="1" lang="ja-JP" altLang="en-US" smtClean="0"/>
              <a:t>‹#›</a:t>
            </a:fld>
            <a:endParaRPr kumimoji="1" lang="ja-JP" altLang="en-US"/>
          </a:p>
        </p:txBody>
      </p:sp>
    </p:spTree>
    <p:extLst>
      <p:ext uri="{BB962C8B-B14F-4D97-AF65-F5344CB8AC3E}">
        <p14:creationId xmlns:p14="http://schemas.microsoft.com/office/powerpoint/2010/main" val="12050484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819786" y="569240"/>
            <a:ext cx="3260110"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039456" y="569240"/>
            <a:ext cx="9591338"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A0BCE45-7F94-4004-B63F-4EB2BD201575}" type="datetimeFigureOut">
              <a:rPr kumimoji="1" lang="ja-JP" altLang="en-US" smtClean="0"/>
              <a:t>2020/7/10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8E9747-475D-4AE7-AD3C-CB021E47ECCB}" type="slidenum">
              <a:rPr kumimoji="1" lang="ja-JP" altLang="en-US" smtClean="0"/>
              <a:t>‹#›</a:t>
            </a:fld>
            <a:endParaRPr kumimoji="1" lang="ja-JP" altLang="en-US"/>
          </a:p>
        </p:txBody>
      </p:sp>
    </p:spTree>
    <p:extLst>
      <p:ext uri="{BB962C8B-B14F-4D97-AF65-F5344CB8AC3E}">
        <p14:creationId xmlns:p14="http://schemas.microsoft.com/office/powerpoint/2010/main" val="26266337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A0BCE45-7F94-4004-B63F-4EB2BD201575}" type="datetimeFigureOut">
              <a:rPr kumimoji="1" lang="ja-JP" altLang="en-US" smtClean="0"/>
              <a:t>2020/7/10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8E9747-475D-4AE7-AD3C-CB021E47ECCB}" type="slidenum">
              <a:rPr kumimoji="1" lang="ja-JP" altLang="en-US" smtClean="0"/>
              <a:t>‹#›</a:t>
            </a:fld>
            <a:endParaRPr kumimoji="1" lang="ja-JP" altLang="en-US"/>
          </a:p>
        </p:txBody>
      </p:sp>
    </p:spTree>
    <p:extLst>
      <p:ext uri="{BB962C8B-B14F-4D97-AF65-F5344CB8AC3E}">
        <p14:creationId xmlns:p14="http://schemas.microsoft.com/office/powerpoint/2010/main" val="1337993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031582" y="2665532"/>
            <a:ext cx="13040439" cy="4447496"/>
          </a:xfrm>
        </p:spPr>
        <p:txBody>
          <a:bodyPr anchor="b"/>
          <a:lstStyle>
            <a:lvl1pPr>
              <a:defRPr sz="9354"/>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031582" y="7155103"/>
            <a:ext cx="13040439" cy="2338833"/>
          </a:xfrm>
        </p:spPr>
        <p:txBody>
          <a:bodyPr/>
          <a:lstStyle>
            <a:lvl1pPr marL="0" indent="0">
              <a:buNone/>
              <a:defRPr sz="3742">
                <a:solidFill>
                  <a:schemeClr val="tx1"/>
                </a:solidFill>
              </a:defRPr>
            </a:lvl1pPr>
            <a:lvl2pPr marL="712775" indent="0">
              <a:buNone/>
              <a:defRPr sz="3118">
                <a:solidFill>
                  <a:schemeClr val="tx1">
                    <a:tint val="75000"/>
                  </a:schemeClr>
                </a:solidFill>
              </a:defRPr>
            </a:lvl2pPr>
            <a:lvl3pPr marL="1425550" indent="0">
              <a:buNone/>
              <a:defRPr sz="2806">
                <a:solidFill>
                  <a:schemeClr val="tx1">
                    <a:tint val="75000"/>
                  </a:schemeClr>
                </a:solidFill>
              </a:defRPr>
            </a:lvl3pPr>
            <a:lvl4pPr marL="2138324" indent="0">
              <a:buNone/>
              <a:defRPr sz="2494">
                <a:solidFill>
                  <a:schemeClr val="tx1">
                    <a:tint val="75000"/>
                  </a:schemeClr>
                </a:solidFill>
              </a:defRPr>
            </a:lvl4pPr>
            <a:lvl5pPr marL="2851099" indent="0">
              <a:buNone/>
              <a:defRPr sz="2494">
                <a:solidFill>
                  <a:schemeClr val="tx1">
                    <a:tint val="75000"/>
                  </a:schemeClr>
                </a:solidFill>
              </a:defRPr>
            </a:lvl5pPr>
            <a:lvl6pPr marL="3563874" indent="0">
              <a:buNone/>
              <a:defRPr sz="2494">
                <a:solidFill>
                  <a:schemeClr val="tx1">
                    <a:tint val="75000"/>
                  </a:schemeClr>
                </a:solidFill>
              </a:defRPr>
            </a:lvl6pPr>
            <a:lvl7pPr marL="4276649" indent="0">
              <a:buNone/>
              <a:defRPr sz="2494">
                <a:solidFill>
                  <a:schemeClr val="tx1">
                    <a:tint val="75000"/>
                  </a:schemeClr>
                </a:solidFill>
              </a:defRPr>
            </a:lvl7pPr>
            <a:lvl8pPr marL="4989424" indent="0">
              <a:buNone/>
              <a:defRPr sz="2494">
                <a:solidFill>
                  <a:schemeClr val="tx1">
                    <a:tint val="75000"/>
                  </a:schemeClr>
                </a:solidFill>
              </a:defRPr>
            </a:lvl8pPr>
            <a:lvl9pPr marL="5702198" indent="0">
              <a:buNone/>
              <a:defRPr sz="2494">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A0BCE45-7F94-4004-B63F-4EB2BD201575}" type="datetimeFigureOut">
              <a:rPr kumimoji="1" lang="ja-JP" altLang="en-US" smtClean="0"/>
              <a:t>2020/7/10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58E9747-475D-4AE7-AD3C-CB021E47ECCB}" type="slidenum">
              <a:rPr kumimoji="1" lang="ja-JP" altLang="en-US" smtClean="0"/>
              <a:t>‹#›</a:t>
            </a:fld>
            <a:endParaRPr kumimoji="1" lang="ja-JP" altLang="en-US"/>
          </a:p>
        </p:txBody>
      </p:sp>
    </p:spTree>
    <p:extLst>
      <p:ext uri="{BB962C8B-B14F-4D97-AF65-F5344CB8AC3E}">
        <p14:creationId xmlns:p14="http://schemas.microsoft.com/office/powerpoint/2010/main" val="1149696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039455" y="2846200"/>
            <a:ext cx="6425724"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7654171" y="2846200"/>
            <a:ext cx="6425724"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A0BCE45-7F94-4004-B63F-4EB2BD201575}" type="datetimeFigureOut">
              <a:rPr kumimoji="1" lang="ja-JP" altLang="en-US" smtClean="0"/>
              <a:t>2020/7/10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58E9747-475D-4AE7-AD3C-CB021E47ECCB}" type="slidenum">
              <a:rPr kumimoji="1" lang="ja-JP" altLang="en-US" smtClean="0"/>
              <a:t>‹#›</a:t>
            </a:fld>
            <a:endParaRPr kumimoji="1" lang="ja-JP" altLang="en-US"/>
          </a:p>
        </p:txBody>
      </p:sp>
    </p:spTree>
    <p:extLst>
      <p:ext uri="{BB962C8B-B14F-4D97-AF65-F5344CB8AC3E}">
        <p14:creationId xmlns:p14="http://schemas.microsoft.com/office/powerpoint/2010/main" val="3271847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041425" y="569242"/>
            <a:ext cx="13040439"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41426" y="2620980"/>
            <a:ext cx="6396193"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ja-JP" altLang="en-US"/>
              <a:t>マスター テキストの書式設定</a:t>
            </a:r>
          </a:p>
        </p:txBody>
      </p:sp>
      <p:sp>
        <p:nvSpPr>
          <p:cNvPr id="4" name="Content Placeholder 3"/>
          <p:cNvSpPr>
            <a:spLocks noGrp="1"/>
          </p:cNvSpPr>
          <p:nvPr>
            <p:ph sz="half" idx="2"/>
          </p:nvPr>
        </p:nvSpPr>
        <p:spPr>
          <a:xfrm>
            <a:off x="1041426" y="3905482"/>
            <a:ext cx="6396193"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7654172" y="2620980"/>
            <a:ext cx="6427693" cy="1284502"/>
          </a:xfrm>
        </p:spPr>
        <p:txBody>
          <a:bodyPr anchor="b"/>
          <a:lstStyle>
            <a:lvl1pPr marL="0" indent="0">
              <a:buNone/>
              <a:defRPr sz="3742" b="1"/>
            </a:lvl1pPr>
            <a:lvl2pPr marL="712775" indent="0">
              <a:buNone/>
              <a:defRPr sz="3118" b="1"/>
            </a:lvl2pPr>
            <a:lvl3pPr marL="1425550" indent="0">
              <a:buNone/>
              <a:defRPr sz="2806" b="1"/>
            </a:lvl3pPr>
            <a:lvl4pPr marL="2138324" indent="0">
              <a:buNone/>
              <a:defRPr sz="2494" b="1"/>
            </a:lvl4pPr>
            <a:lvl5pPr marL="2851099" indent="0">
              <a:buNone/>
              <a:defRPr sz="2494" b="1"/>
            </a:lvl5pPr>
            <a:lvl6pPr marL="3563874" indent="0">
              <a:buNone/>
              <a:defRPr sz="2494" b="1"/>
            </a:lvl6pPr>
            <a:lvl7pPr marL="4276649" indent="0">
              <a:buNone/>
              <a:defRPr sz="2494" b="1"/>
            </a:lvl7pPr>
            <a:lvl8pPr marL="4989424" indent="0">
              <a:buNone/>
              <a:defRPr sz="2494" b="1"/>
            </a:lvl8pPr>
            <a:lvl9pPr marL="5702198" indent="0">
              <a:buNone/>
              <a:defRPr sz="2494" b="1"/>
            </a:lvl9pPr>
          </a:lstStyle>
          <a:p>
            <a:pPr lvl="0"/>
            <a:r>
              <a:rPr lang="ja-JP" altLang="en-US"/>
              <a:t>マスター テキストの書式設定</a:t>
            </a:r>
          </a:p>
        </p:txBody>
      </p:sp>
      <p:sp>
        <p:nvSpPr>
          <p:cNvPr id="6" name="Content Placeholder 5"/>
          <p:cNvSpPr>
            <a:spLocks noGrp="1"/>
          </p:cNvSpPr>
          <p:nvPr>
            <p:ph sz="quarter" idx="4"/>
          </p:nvPr>
        </p:nvSpPr>
        <p:spPr>
          <a:xfrm>
            <a:off x="7654172" y="3905482"/>
            <a:ext cx="6427693"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A0BCE45-7F94-4004-B63F-4EB2BD201575}" type="datetimeFigureOut">
              <a:rPr kumimoji="1" lang="ja-JP" altLang="en-US" smtClean="0"/>
              <a:t>2020/7/10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58E9747-475D-4AE7-AD3C-CB021E47ECCB}" type="slidenum">
              <a:rPr kumimoji="1" lang="ja-JP" altLang="en-US" smtClean="0"/>
              <a:t>‹#›</a:t>
            </a:fld>
            <a:endParaRPr kumimoji="1" lang="ja-JP" altLang="en-US"/>
          </a:p>
        </p:txBody>
      </p:sp>
    </p:spTree>
    <p:extLst>
      <p:ext uri="{BB962C8B-B14F-4D97-AF65-F5344CB8AC3E}">
        <p14:creationId xmlns:p14="http://schemas.microsoft.com/office/powerpoint/2010/main" val="4108411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A0BCE45-7F94-4004-B63F-4EB2BD201575}" type="datetimeFigureOut">
              <a:rPr kumimoji="1" lang="ja-JP" altLang="en-US" smtClean="0"/>
              <a:t>2020/7/10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58E9747-475D-4AE7-AD3C-CB021E47ECCB}" type="slidenum">
              <a:rPr kumimoji="1" lang="ja-JP" altLang="en-US" smtClean="0"/>
              <a:t>‹#›</a:t>
            </a:fld>
            <a:endParaRPr kumimoji="1" lang="ja-JP" altLang="en-US"/>
          </a:p>
        </p:txBody>
      </p:sp>
    </p:spTree>
    <p:extLst>
      <p:ext uri="{BB962C8B-B14F-4D97-AF65-F5344CB8AC3E}">
        <p14:creationId xmlns:p14="http://schemas.microsoft.com/office/powerpoint/2010/main" val="3575674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0BCE45-7F94-4004-B63F-4EB2BD201575}" type="datetimeFigureOut">
              <a:rPr kumimoji="1" lang="ja-JP" altLang="en-US" smtClean="0"/>
              <a:t>2020/7/10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58E9747-475D-4AE7-AD3C-CB021E47ECCB}" type="slidenum">
              <a:rPr kumimoji="1" lang="ja-JP" altLang="en-US" smtClean="0"/>
              <a:t>‹#›</a:t>
            </a:fld>
            <a:endParaRPr kumimoji="1" lang="ja-JP" altLang="en-US"/>
          </a:p>
        </p:txBody>
      </p:sp>
    </p:spTree>
    <p:extLst>
      <p:ext uri="{BB962C8B-B14F-4D97-AF65-F5344CB8AC3E}">
        <p14:creationId xmlns:p14="http://schemas.microsoft.com/office/powerpoint/2010/main" val="37307325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041425" y="712788"/>
            <a:ext cx="4876384" cy="2494756"/>
          </a:xfrm>
        </p:spPr>
        <p:txBody>
          <a:bodyPr anchor="b"/>
          <a:lstStyle>
            <a:lvl1pPr>
              <a:defRPr sz="4989"/>
            </a:lvl1pPr>
          </a:lstStyle>
          <a:p>
            <a:r>
              <a:rPr lang="ja-JP" altLang="en-US"/>
              <a:t>マスター タイトルの書式設定</a:t>
            </a:r>
            <a:endParaRPr lang="en-US" dirty="0"/>
          </a:p>
        </p:txBody>
      </p:sp>
      <p:sp>
        <p:nvSpPr>
          <p:cNvPr id="3" name="Content Placeholder 2"/>
          <p:cNvSpPr>
            <a:spLocks noGrp="1"/>
          </p:cNvSpPr>
          <p:nvPr>
            <p:ph idx="1"/>
          </p:nvPr>
        </p:nvSpPr>
        <p:spPr>
          <a:xfrm>
            <a:off x="6427693" y="1539425"/>
            <a:ext cx="7654171" cy="7598117"/>
          </a:xfrm>
        </p:spPr>
        <p:txBody>
          <a:bodyPr/>
          <a:lstStyle>
            <a:lvl1pPr>
              <a:defRPr sz="4989"/>
            </a:lvl1pPr>
            <a:lvl2pPr>
              <a:defRPr sz="4365"/>
            </a:lvl2pPr>
            <a:lvl3pPr>
              <a:defRPr sz="3742"/>
            </a:lvl3pPr>
            <a:lvl4pPr>
              <a:defRPr sz="3118"/>
            </a:lvl4pPr>
            <a:lvl5pPr>
              <a:defRPr sz="3118"/>
            </a:lvl5pPr>
            <a:lvl6pPr>
              <a:defRPr sz="3118"/>
            </a:lvl6pPr>
            <a:lvl7pPr>
              <a:defRPr sz="3118"/>
            </a:lvl7pPr>
            <a:lvl8pPr>
              <a:defRPr sz="3118"/>
            </a:lvl8pPr>
            <a:lvl9pPr>
              <a:defRPr sz="3118"/>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041425" y="3207544"/>
            <a:ext cx="4876384"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A0BCE45-7F94-4004-B63F-4EB2BD201575}" type="datetimeFigureOut">
              <a:rPr kumimoji="1" lang="ja-JP" altLang="en-US" smtClean="0"/>
              <a:t>2020/7/10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58E9747-475D-4AE7-AD3C-CB021E47ECCB}" type="slidenum">
              <a:rPr kumimoji="1" lang="ja-JP" altLang="en-US" smtClean="0"/>
              <a:t>‹#›</a:t>
            </a:fld>
            <a:endParaRPr kumimoji="1" lang="ja-JP" altLang="en-US"/>
          </a:p>
        </p:txBody>
      </p:sp>
    </p:spTree>
    <p:extLst>
      <p:ext uri="{BB962C8B-B14F-4D97-AF65-F5344CB8AC3E}">
        <p14:creationId xmlns:p14="http://schemas.microsoft.com/office/powerpoint/2010/main" val="31974950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041425" y="712788"/>
            <a:ext cx="4876384" cy="2494756"/>
          </a:xfrm>
        </p:spPr>
        <p:txBody>
          <a:bodyPr anchor="b"/>
          <a:lstStyle>
            <a:lvl1pPr>
              <a:defRPr sz="4989"/>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427693" y="1539425"/>
            <a:ext cx="7654171" cy="7598117"/>
          </a:xfrm>
        </p:spPr>
        <p:txBody>
          <a:bodyPr anchor="t"/>
          <a:lstStyle>
            <a:lvl1pPr marL="0" indent="0">
              <a:buNone/>
              <a:defRPr sz="4989"/>
            </a:lvl1pPr>
            <a:lvl2pPr marL="712775" indent="0">
              <a:buNone/>
              <a:defRPr sz="4365"/>
            </a:lvl2pPr>
            <a:lvl3pPr marL="1425550" indent="0">
              <a:buNone/>
              <a:defRPr sz="3742"/>
            </a:lvl3pPr>
            <a:lvl4pPr marL="2138324" indent="0">
              <a:buNone/>
              <a:defRPr sz="3118"/>
            </a:lvl4pPr>
            <a:lvl5pPr marL="2851099" indent="0">
              <a:buNone/>
              <a:defRPr sz="3118"/>
            </a:lvl5pPr>
            <a:lvl6pPr marL="3563874" indent="0">
              <a:buNone/>
              <a:defRPr sz="3118"/>
            </a:lvl6pPr>
            <a:lvl7pPr marL="4276649" indent="0">
              <a:buNone/>
              <a:defRPr sz="3118"/>
            </a:lvl7pPr>
            <a:lvl8pPr marL="4989424" indent="0">
              <a:buNone/>
              <a:defRPr sz="3118"/>
            </a:lvl8pPr>
            <a:lvl9pPr marL="5702198" indent="0">
              <a:buNone/>
              <a:defRPr sz="3118"/>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041425" y="3207544"/>
            <a:ext cx="4876384" cy="5942372"/>
          </a:xfrm>
        </p:spPr>
        <p:txBody>
          <a:bodyPr/>
          <a:lstStyle>
            <a:lvl1pPr marL="0" indent="0">
              <a:buNone/>
              <a:defRPr sz="2494"/>
            </a:lvl1pPr>
            <a:lvl2pPr marL="712775" indent="0">
              <a:buNone/>
              <a:defRPr sz="2183"/>
            </a:lvl2pPr>
            <a:lvl3pPr marL="1425550" indent="0">
              <a:buNone/>
              <a:defRPr sz="1871"/>
            </a:lvl3pPr>
            <a:lvl4pPr marL="2138324" indent="0">
              <a:buNone/>
              <a:defRPr sz="1559"/>
            </a:lvl4pPr>
            <a:lvl5pPr marL="2851099" indent="0">
              <a:buNone/>
              <a:defRPr sz="1559"/>
            </a:lvl5pPr>
            <a:lvl6pPr marL="3563874" indent="0">
              <a:buNone/>
              <a:defRPr sz="1559"/>
            </a:lvl6pPr>
            <a:lvl7pPr marL="4276649" indent="0">
              <a:buNone/>
              <a:defRPr sz="1559"/>
            </a:lvl7pPr>
            <a:lvl8pPr marL="4989424" indent="0">
              <a:buNone/>
              <a:defRPr sz="1559"/>
            </a:lvl8pPr>
            <a:lvl9pPr marL="5702198" indent="0">
              <a:buNone/>
              <a:defRPr sz="1559"/>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A0BCE45-7F94-4004-B63F-4EB2BD201575}" type="datetimeFigureOut">
              <a:rPr kumimoji="1" lang="ja-JP" altLang="en-US" smtClean="0"/>
              <a:t>2020/7/10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58E9747-475D-4AE7-AD3C-CB021E47ECCB}" type="slidenum">
              <a:rPr kumimoji="1" lang="ja-JP" altLang="en-US" smtClean="0"/>
              <a:t>‹#›</a:t>
            </a:fld>
            <a:endParaRPr kumimoji="1" lang="ja-JP" altLang="en-US"/>
          </a:p>
        </p:txBody>
      </p:sp>
    </p:spTree>
    <p:extLst>
      <p:ext uri="{BB962C8B-B14F-4D97-AF65-F5344CB8AC3E}">
        <p14:creationId xmlns:p14="http://schemas.microsoft.com/office/powerpoint/2010/main" val="12923935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39456" y="569242"/>
            <a:ext cx="13040439"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39456" y="2846200"/>
            <a:ext cx="13040439"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039455" y="9909729"/>
            <a:ext cx="3401854" cy="569240"/>
          </a:xfrm>
          <a:prstGeom prst="rect">
            <a:avLst/>
          </a:prstGeom>
        </p:spPr>
        <p:txBody>
          <a:bodyPr vert="horz" lIns="91440" tIns="45720" rIns="91440" bIns="45720" rtlCol="0" anchor="ctr"/>
          <a:lstStyle>
            <a:lvl1pPr algn="l">
              <a:defRPr sz="1871">
                <a:solidFill>
                  <a:schemeClr val="tx1">
                    <a:tint val="75000"/>
                  </a:schemeClr>
                </a:solidFill>
              </a:defRPr>
            </a:lvl1pPr>
          </a:lstStyle>
          <a:p>
            <a:fld id="{0A0BCE45-7F94-4004-B63F-4EB2BD201575}" type="datetimeFigureOut">
              <a:rPr kumimoji="1" lang="ja-JP" altLang="en-US" smtClean="0"/>
              <a:t>2020/7/10</a:t>
            </a:fld>
            <a:endParaRPr kumimoji="1" lang="ja-JP" altLang="en-US"/>
          </a:p>
        </p:txBody>
      </p:sp>
      <p:sp>
        <p:nvSpPr>
          <p:cNvPr id="5" name="Footer Placeholder 4"/>
          <p:cNvSpPr>
            <a:spLocks noGrp="1"/>
          </p:cNvSpPr>
          <p:nvPr>
            <p:ph type="ftr" sz="quarter" idx="3"/>
          </p:nvPr>
        </p:nvSpPr>
        <p:spPr>
          <a:xfrm>
            <a:off x="5008285" y="9909729"/>
            <a:ext cx="5102781" cy="569240"/>
          </a:xfrm>
          <a:prstGeom prst="rect">
            <a:avLst/>
          </a:prstGeom>
        </p:spPr>
        <p:txBody>
          <a:bodyPr vert="horz" lIns="91440" tIns="45720" rIns="91440" bIns="45720" rtlCol="0" anchor="ctr"/>
          <a:lstStyle>
            <a:lvl1pPr algn="ctr">
              <a:defRPr sz="1871">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10678041" y="9909729"/>
            <a:ext cx="3401854" cy="569240"/>
          </a:xfrm>
          <a:prstGeom prst="rect">
            <a:avLst/>
          </a:prstGeom>
        </p:spPr>
        <p:txBody>
          <a:bodyPr vert="horz" lIns="91440" tIns="45720" rIns="91440" bIns="45720" rtlCol="0" anchor="ctr"/>
          <a:lstStyle>
            <a:lvl1pPr algn="r">
              <a:defRPr sz="1871">
                <a:solidFill>
                  <a:schemeClr val="tx1">
                    <a:tint val="75000"/>
                  </a:schemeClr>
                </a:solidFill>
              </a:defRPr>
            </a:lvl1pPr>
          </a:lstStyle>
          <a:p>
            <a:fld id="{D58E9747-475D-4AE7-AD3C-CB021E47ECCB}" type="slidenum">
              <a:rPr kumimoji="1" lang="ja-JP" altLang="en-US" smtClean="0"/>
              <a:t>‹#›</a:t>
            </a:fld>
            <a:endParaRPr kumimoji="1" lang="ja-JP" altLang="en-US"/>
          </a:p>
        </p:txBody>
      </p:sp>
    </p:spTree>
    <p:extLst>
      <p:ext uri="{BB962C8B-B14F-4D97-AF65-F5344CB8AC3E}">
        <p14:creationId xmlns:p14="http://schemas.microsoft.com/office/powerpoint/2010/main" val="17095693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425550" rtl="0" eaLnBrk="1" latinLnBrk="0" hangingPunct="1">
        <a:lnSpc>
          <a:spcPct val="90000"/>
        </a:lnSpc>
        <a:spcBef>
          <a:spcPct val="0"/>
        </a:spcBef>
        <a:buNone/>
        <a:defRPr kumimoji="1" sz="6860" kern="1200">
          <a:solidFill>
            <a:schemeClr val="tx1"/>
          </a:solidFill>
          <a:latin typeface="+mj-lt"/>
          <a:ea typeface="+mj-ea"/>
          <a:cs typeface="+mj-cs"/>
        </a:defRPr>
      </a:lvl1pPr>
    </p:titleStyle>
    <p:bodyStyle>
      <a:lvl1pPr marL="356387" indent="-356387" algn="l" defTabSz="1425550" rtl="0" eaLnBrk="1" latinLnBrk="0" hangingPunct="1">
        <a:lnSpc>
          <a:spcPct val="90000"/>
        </a:lnSpc>
        <a:spcBef>
          <a:spcPts val="1559"/>
        </a:spcBef>
        <a:buFont typeface="Arial" panose="020B0604020202020204" pitchFamily="34" charset="0"/>
        <a:buChar char="•"/>
        <a:defRPr kumimoji="1" sz="4365" kern="1200">
          <a:solidFill>
            <a:schemeClr val="tx1"/>
          </a:solidFill>
          <a:latin typeface="+mn-lt"/>
          <a:ea typeface="+mn-ea"/>
          <a:cs typeface="+mn-cs"/>
        </a:defRPr>
      </a:lvl1pPr>
      <a:lvl2pPr marL="1069162" indent="-356387" algn="l" defTabSz="1425550" rtl="0" eaLnBrk="1" latinLnBrk="0" hangingPunct="1">
        <a:lnSpc>
          <a:spcPct val="90000"/>
        </a:lnSpc>
        <a:spcBef>
          <a:spcPts val="780"/>
        </a:spcBef>
        <a:buFont typeface="Arial" panose="020B0604020202020204" pitchFamily="34" charset="0"/>
        <a:buChar char="•"/>
        <a:defRPr kumimoji="1" sz="3742" kern="1200">
          <a:solidFill>
            <a:schemeClr val="tx1"/>
          </a:solidFill>
          <a:latin typeface="+mn-lt"/>
          <a:ea typeface="+mn-ea"/>
          <a:cs typeface="+mn-cs"/>
        </a:defRPr>
      </a:lvl2pPr>
      <a:lvl3pPr marL="1781937" indent="-356387" algn="l" defTabSz="1425550" rtl="0" eaLnBrk="1" latinLnBrk="0" hangingPunct="1">
        <a:lnSpc>
          <a:spcPct val="90000"/>
        </a:lnSpc>
        <a:spcBef>
          <a:spcPts val="780"/>
        </a:spcBef>
        <a:buFont typeface="Arial" panose="020B0604020202020204" pitchFamily="34" charset="0"/>
        <a:buChar char="•"/>
        <a:defRPr kumimoji="1" sz="3118" kern="1200">
          <a:solidFill>
            <a:schemeClr val="tx1"/>
          </a:solidFill>
          <a:latin typeface="+mn-lt"/>
          <a:ea typeface="+mn-ea"/>
          <a:cs typeface="+mn-cs"/>
        </a:defRPr>
      </a:lvl3pPr>
      <a:lvl4pPr marL="2494712"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4pPr>
      <a:lvl5pPr marL="3207487"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5pPr>
      <a:lvl6pPr marL="3920261"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6pPr>
      <a:lvl7pPr marL="4633036"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7pPr>
      <a:lvl8pPr marL="5345811"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8pPr>
      <a:lvl9pPr marL="6058586" indent="-356387" algn="l" defTabSz="1425550" rtl="0" eaLnBrk="1" latinLnBrk="0" hangingPunct="1">
        <a:lnSpc>
          <a:spcPct val="90000"/>
        </a:lnSpc>
        <a:spcBef>
          <a:spcPts val="780"/>
        </a:spcBef>
        <a:buFont typeface="Arial" panose="020B0604020202020204" pitchFamily="34" charset="0"/>
        <a:buChar char="•"/>
        <a:defRPr kumimoji="1" sz="2806" kern="1200">
          <a:solidFill>
            <a:schemeClr val="tx1"/>
          </a:solidFill>
          <a:latin typeface="+mn-lt"/>
          <a:ea typeface="+mn-ea"/>
          <a:cs typeface="+mn-cs"/>
        </a:defRPr>
      </a:lvl9pPr>
    </p:bodyStyle>
    <p:otherStyle>
      <a:defPPr>
        <a:defRPr lang="en-US"/>
      </a:defPPr>
      <a:lvl1pPr marL="0" algn="l" defTabSz="1425550" rtl="0" eaLnBrk="1" latinLnBrk="0" hangingPunct="1">
        <a:defRPr kumimoji="1" sz="2806" kern="1200">
          <a:solidFill>
            <a:schemeClr val="tx1"/>
          </a:solidFill>
          <a:latin typeface="+mn-lt"/>
          <a:ea typeface="+mn-ea"/>
          <a:cs typeface="+mn-cs"/>
        </a:defRPr>
      </a:lvl1pPr>
      <a:lvl2pPr marL="712775" algn="l" defTabSz="1425550" rtl="0" eaLnBrk="1" latinLnBrk="0" hangingPunct="1">
        <a:defRPr kumimoji="1" sz="2806" kern="1200">
          <a:solidFill>
            <a:schemeClr val="tx1"/>
          </a:solidFill>
          <a:latin typeface="+mn-lt"/>
          <a:ea typeface="+mn-ea"/>
          <a:cs typeface="+mn-cs"/>
        </a:defRPr>
      </a:lvl2pPr>
      <a:lvl3pPr marL="1425550" algn="l" defTabSz="1425550" rtl="0" eaLnBrk="1" latinLnBrk="0" hangingPunct="1">
        <a:defRPr kumimoji="1" sz="2806" kern="1200">
          <a:solidFill>
            <a:schemeClr val="tx1"/>
          </a:solidFill>
          <a:latin typeface="+mn-lt"/>
          <a:ea typeface="+mn-ea"/>
          <a:cs typeface="+mn-cs"/>
        </a:defRPr>
      </a:lvl3pPr>
      <a:lvl4pPr marL="2138324" algn="l" defTabSz="1425550" rtl="0" eaLnBrk="1" latinLnBrk="0" hangingPunct="1">
        <a:defRPr kumimoji="1" sz="2806" kern="1200">
          <a:solidFill>
            <a:schemeClr val="tx1"/>
          </a:solidFill>
          <a:latin typeface="+mn-lt"/>
          <a:ea typeface="+mn-ea"/>
          <a:cs typeface="+mn-cs"/>
        </a:defRPr>
      </a:lvl4pPr>
      <a:lvl5pPr marL="2851099" algn="l" defTabSz="1425550" rtl="0" eaLnBrk="1" latinLnBrk="0" hangingPunct="1">
        <a:defRPr kumimoji="1" sz="2806" kern="1200">
          <a:solidFill>
            <a:schemeClr val="tx1"/>
          </a:solidFill>
          <a:latin typeface="+mn-lt"/>
          <a:ea typeface="+mn-ea"/>
          <a:cs typeface="+mn-cs"/>
        </a:defRPr>
      </a:lvl5pPr>
      <a:lvl6pPr marL="3563874" algn="l" defTabSz="1425550" rtl="0" eaLnBrk="1" latinLnBrk="0" hangingPunct="1">
        <a:defRPr kumimoji="1" sz="2806" kern="1200">
          <a:solidFill>
            <a:schemeClr val="tx1"/>
          </a:solidFill>
          <a:latin typeface="+mn-lt"/>
          <a:ea typeface="+mn-ea"/>
          <a:cs typeface="+mn-cs"/>
        </a:defRPr>
      </a:lvl6pPr>
      <a:lvl7pPr marL="4276649" algn="l" defTabSz="1425550" rtl="0" eaLnBrk="1" latinLnBrk="0" hangingPunct="1">
        <a:defRPr kumimoji="1" sz="2806" kern="1200">
          <a:solidFill>
            <a:schemeClr val="tx1"/>
          </a:solidFill>
          <a:latin typeface="+mn-lt"/>
          <a:ea typeface="+mn-ea"/>
          <a:cs typeface="+mn-cs"/>
        </a:defRPr>
      </a:lvl7pPr>
      <a:lvl8pPr marL="4989424" algn="l" defTabSz="1425550" rtl="0" eaLnBrk="1" latinLnBrk="0" hangingPunct="1">
        <a:defRPr kumimoji="1" sz="2806" kern="1200">
          <a:solidFill>
            <a:schemeClr val="tx1"/>
          </a:solidFill>
          <a:latin typeface="+mn-lt"/>
          <a:ea typeface="+mn-ea"/>
          <a:cs typeface="+mn-cs"/>
        </a:defRPr>
      </a:lvl8pPr>
      <a:lvl9pPr marL="5702198" algn="l" defTabSz="1425550" rtl="0" eaLnBrk="1" latinLnBrk="0" hangingPunct="1">
        <a:defRPr kumimoji="1" sz="280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1A37FB71-F3BC-4AD7-9950-27FFAB4BFF3D}"/>
              </a:ext>
            </a:extLst>
          </p:cNvPr>
          <p:cNvSpPr txBox="1"/>
          <p:nvPr/>
        </p:nvSpPr>
        <p:spPr>
          <a:xfrm>
            <a:off x="686497" y="1798125"/>
            <a:ext cx="9117070" cy="1200329"/>
          </a:xfrm>
          <a:prstGeom prst="rect">
            <a:avLst/>
          </a:prstGeom>
          <a:noFill/>
          <a:ln>
            <a:solidFill>
              <a:schemeClr val="tx1"/>
            </a:solidFill>
          </a:ln>
        </p:spPr>
        <p:txBody>
          <a:bodyPr wrap="square" rtlCol="0">
            <a:spAutoFit/>
          </a:bodyPr>
          <a:lstStyle/>
          <a:p>
            <a:r>
              <a:rPr lang="ja-JP" altLang="en-US" sz="2400" b="1" dirty="0"/>
              <a:t>以下について自由に記述してください。</a:t>
            </a:r>
            <a:endParaRPr lang="en-US" altLang="ja-JP" sz="2400" b="1" dirty="0"/>
          </a:p>
          <a:p>
            <a:r>
              <a:rPr lang="ja-JP" altLang="en-US" sz="2400" b="1" dirty="0"/>
              <a:t>印刷時に</a:t>
            </a:r>
            <a:r>
              <a:rPr lang="en-US" altLang="ja-JP" sz="2400" b="1" dirty="0"/>
              <a:t>A3</a:t>
            </a:r>
            <a:r>
              <a:rPr lang="ja-JP" altLang="en-US" sz="2400" b="1" dirty="0"/>
              <a:t>に収まって文字が判読可能であれば、</a:t>
            </a:r>
            <a:endParaRPr lang="en-US" altLang="ja-JP" sz="2400" b="1" dirty="0"/>
          </a:p>
          <a:p>
            <a:r>
              <a:rPr lang="ja-JP" altLang="en-US" sz="2400" b="1" dirty="0"/>
              <a:t>デザインや画像等、自由にしていただいて構いません。</a:t>
            </a:r>
          </a:p>
        </p:txBody>
      </p:sp>
      <p:sp>
        <p:nvSpPr>
          <p:cNvPr id="3" name="テキスト ボックス 2">
            <a:extLst>
              <a:ext uri="{FF2B5EF4-FFF2-40B4-BE49-F238E27FC236}">
                <a16:creationId xmlns:a16="http://schemas.microsoft.com/office/drawing/2014/main" id="{6CE26F9B-A15F-4C3A-9AE2-9EF68C14742F}"/>
              </a:ext>
            </a:extLst>
          </p:cNvPr>
          <p:cNvSpPr txBox="1"/>
          <p:nvPr/>
        </p:nvSpPr>
        <p:spPr>
          <a:xfrm>
            <a:off x="686497" y="3881735"/>
            <a:ext cx="14035475" cy="1938992"/>
          </a:xfrm>
          <a:prstGeom prst="rect">
            <a:avLst/>
          </a:prstGeom>
          <a:noFill/>
        </p:spPr>
        <p:txBody>
          <a:bodyPr wrap="square" rtlCol="0">
            <a:spAutoFit/>
          </a:bodyPr>
          <a:lstStyle/>
          <a:p>
            <a:pPr algn="l"/>
            <a:r>
              <a:rPr lang="ja-JP" altLang="en-US" sz="2400" b="1" i="0" dirty="0">
                <a:solidFill>
                  <a:srgbClr val="3E3A39"/>
                </a:solidFill>
                <a:effectLst/>
                <a:latin typeface="游ゴシック体"/>
              </a:rPr>
              <a:t>①エントリータイトル</a:t>
            </a:r>
          </a:p>
          <a:p>
            <a:pPr algn="l"/>
            <a:endParaRPr lang="en-US" altLang="ja-JP" sz="2400" b="1" dirty="0">
              <a:solidFill>
                <a:srgbClr val="3E3A39"/>
              </a:solidFill>
              <a:latin typeface="游ゴシック体"/>
            </a:endParaRPr>
          </a:p>
          <a:p>
            <a:pPr algn="l"/>
            <a:r>
              <a:rPr lang="ja-JP" altLang="en-US" sz="2400" b="1" i="0" dirty="0">
                <a:solidFill>
                  <a:srgbClr val="3E3A39"/>
                </a:solidFill>
                <a:effectLst/>
                <a:latin typeface="游ゴシック体"/>
              </a:rPr>
              <a:t>②存在した課題と目指した課題解決</a:t>
            </a:r>
          </a:p>
          <a:p>
            <a:pPr algn="l"/>
            <a:endParaRPr lang="en-US" altLang="ja-JP" sz="2400" b="1" i="0" dirty="0">
              <a:solidFill>
                <a:srgbClr val="3E3A39"/>
              </a:solidFill>
              <a:effectLst/>
              <a:latin typeface="游ゴシック体"/>
            </a:endParaRPr>
          </a:p>
          <a:p>
            <a:pPr algn="l"/>
            <a:r>
              <a:rPr lang="ja-JP" altLang="en-US" sz="2400" b="1" i="0" dirty="0">
                <a:solidFill>
                  <a:srgbClr val="3E3A39"/>
                </a:solidFill>
                <a:effectLst/>
                <a:latin typeface="游ゴシック体"/>
              </a:rPr>
              <a:t>③取り組みの概要（使用媒体を表記してください）</a:t>
            </a:r>
          </a:p>
        </p:txBody>
      </p:sp>
      <p:sp>
        <p:nvSpPr>
          <p:cNvPr id="4" name="テキスト ボックス 3">
            <a:extLst>
              <a:ext uri="{FF2B5EF4-FFF2-40B4-BE49-F238E27FC236}">
                <a16:creationId xmlns:a16="http://schemas.microsoft.com/office/drawing/2014/main" id="{9B430105-B97B-436A-92DD-BE4F7798B4A5}"/>
              </a:ext>
            </a:extLst>
          </p:cNvPr>
          <p:cNvSpPr txBox="1"/>
          <p:nvPr/>
        </p:nvSpPr>
        <p:spPr>
          <a:xfrm>
            <a:off x="2061583" y="7321855"/>
            <a:ext cx="11285301" cy="2114233"/>
          </a:xfrm>
          <a:prstGeom prst="rect">
            <a:avLst/>
          </a:prstGeom>
          <a:noFill/>
        </p:spPr>
        <p:txBody>
          <a:bodyPr wrap="square" rtlCol="0">
            <a:spAutoFit/>
          </a:bodyPr>
          <a:lstStyle/>
          <a:p>
            <a:pPr algn="ctr"/>
            <a:r>
              <a:rPr lang="ja-JP" altLang="en-US" sz="3118" dirty="0">
                <a:solidFill>
                  <a:srgbClr val="FF0000"/>
                </a:solidFill>
              </a:rPr>
              <a:t>ご注意</a:t>
            </a:r>
            <a:endParaRPr lang="en-US" altLang="ja-JP" sz="3118" dirty="0">
              <a:solidFill>
                <a:srgbClr val="FF0000"/>
              </a:solidFill>
            </a:endParaRPr>
          </a:p>
          <a:p>
            <a:pPr marL="318211" indent="-318211">
              <a:buFont typeface="Arial" panose="020B0604020202020204" pitchFamily="34" charset="0"/>
              <a:buChar char="•"/>
            </a:pPr>
            <a:r>
              <a:rPr lang="ja-JP" altLang="en-US" sz="2004" dirty="0"/>
              <a:t>制作社</a:t>
            </a:r>
            <a:r>
              <a:rPr lang="en-US" altLang="ja-JP" sz="2004" dirty="0"/>
              <a:t>(</a:t>
            </a:r>
            <a:r>
              <a:rPr lang="ja-JP" altLang="en-US" sz="2004" dirty="0"/>
              <a:t>者</a:t>
            </a:r>
            <a:r>
              <a:rPr lang="en-US" altLang="ja-JP" sz="2004" dirty="0"/>
              <a:t>)</a:t>
            </a:r>
            <a:r>
              <a:rPr lang="ja-JP" altLang="en-US" sz="2004" dirty="0"/>
              <a:t>が特定できるような文字列・表現は入れないでください。</a:t>
            </a:r>
            <a:endParaRPr lang="en-US" altLang="ja-JP" sz="2004" dirty="0"/>
          </a:p>
          <a:p>
            <a:pPr marL="318211" indent="-318211">
              <a:buFont typeface="Arial" panose="020B0604020202020204" pitchFamily="34" charset="0"/>
              <a:buChar char="•"/>
            </a:pPr>
            <a:r>
              <a:rPr lang="ja-JP" altLang="en-US" sz="2004" dirty="0"/>
              <a:t>エントリータイトルは目立つように表記してください。</a:t>
            </a:r>
          </a:p>
          <a:p>
            <a:pPr marL="318211" indent="-318211">
              <a:buFont typeface="Arial" panose="020B0604020202020204" pitchFamily="34" charset="0"/>
              <a:buChar char="•"/>
            </a:pPr>
            <a:r>
              <a:rPr lang="ja-JP" altLang="en-US" sz="2004" dirty="0"/>
              <a:t>文字だけでなく図や写真などを使用してわかりやすいものにしてください。</a:t>
            </a:r>
            <a:endParaRPr lang="en-US" altLang="ja-JP" sz="2004" dirty="0"/>
          </a:p>
          <a:p>
            <a:pPr marL="318211" indent="-318211">
              <a:buFont typeface="Arial" panose="020B0604020202020204" pitchFamily="34" charset="0"/>
              <a:buChar char="•"/>
            </a:pPr>
            <a:r>
              <a:rPr lang="ja-JP" altLang="en-US" sz="2004" dirty="0"/>
              <a:t>作成の際、使用するソフトは問いませんが、必ず</a:t>
            </a:r>
            <a:r>
              <a:rPr lang="en-US" altLang="ja-JP" sz="2004" dirty="0"/>
              <a:t>A3</a:t>
            </a:r>
            <a:r>
              <a:rPr lang="ja-JP" altLang="en-US" sz="2004" dirty="0"/>
              <a:t>ヨコの</a:t>
            </a:r>
            <a:r>
              <a:rPr lang="en-US" altLang="ja-JP" sz="2004" dirty="0"/>
              <a:t>PDF</a:t>
            </a:r>
            <a:r>
              <a:rPr lang="ja-JP" altLang="en-US" sz="2004" dirty="0"/>
              <a:t>に変換して提出してください。</a:t>
            </a:r>
            <a:endParaRPr lang="en-US" altLang="ja-JP" sz="2004" dirty="0"/>
          </a:p>
          <a:p>
            <a:pPr marL="318211" indent="-318211">
              <a:buFont typeface="Arial" panose="020B0604020202020204" pitchFamily="34" charset="0"/>
              <a:buChar char="•"/>
            </a:pPr>
            <a:endParaRPr lang="ja-JP" altLang="en-US" sz="2004" dirty="0"/>
          </a:p>
        </p:txBody>
      </p:sp>
    </p:spTree>
    <p:extLst>
      <p:ext uri="{BB962C8B-B14F-4D97-AF65-F5344CB8AC3E}">
        <p14:creationId xmlns:p14="http://schemas.microsoft.com/office/powerpoint/2010/main" val="21950280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E4DCA9F6D994F449A507B240097FB0FD" ma:contentTypeVersion="9" ma:contentTypeDescription="新しいドキュメントを作成します。" ma:contentTypeScope="" ma:versionID="eb7bd66b0bdd6e11783122f606028c74">
  <xsd:schema xmlns:xsd="http://www.w3.org/2001/XMLSchema" xmlns:xs="http://www.w3.org/2001/XMLSchema" xmlns:p="http://schemas.microsoft.com/office/2006/metadata/properties" xmlns:ns2="a5554fe0-fcde-46b3-856a-9bee75a7bd48" xmlns:ns3="6607e953-969f-462e-b98b-b6e053755324" targetNamespace="http://schemas.microsoft.com/office/2006/metadata/properties" ma:root="true" ma:fieldsID="e72c4ab7260a57bf18da8de5619cb850" ns2:_="" ns3:_="">
    <xsd:import namespace="a5554fe0-fcde-46b3-856a-9bee75a7bd48"/>
    <xsd:import namespace="6607e953-969f-462e-b98b-b6e053755324"/>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5554fe0-fcde-46b3-856a-9bee75a7bd4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607e953-969f-462e-b98b-b6e053755324" elementFormDefault="qualified">
    <xsd:import namespace="http://schemas.microsoft.com/office/2006/documentManagement/types"/>
    <xsd:import namespace="http://schemas.microsoft.com/office/infopath/2007/PartnerControls"/>
    <xsd:element name="SharedWithUsers" ma:index="14"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3CBA203-D82B-4553-834B-1FE4CD9AF0D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5554fe0-fcde-46b3-856a-9bee75a7bd48"/>
    <ds:schemaRef ds:uri="6607e953-969f-462e-b98b-b6e05375532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FA89725-1AC2-4EEF-9FC2-E104806BA31C}">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E6912F91-3EFC-485F-9765-57136211A84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49</TotalTime>
  <Words>121</Words>
  <Application>Microsoft Office PowerPoint</Application>
  <PresentationFormat>ユーザー設定</PresentationFormat>
  <Paragraphs>13</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游ゴシック体</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MAMI OKAZAKI</dc:creator>
  <cp:lastModifiedBy>MAMI OKAZAKI</cp:lastModifiedBy>
  <cp:revision>13</cp:revision>
  <dcterms:created xsi:type="dcterms:W3CDTF">2020-06-08T05:07:59Z</dcterms:created>
  <dcterms:modified xsi:type="dcterms:W3CDTF">2020-07-10T02:22:10Z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0x010100E4DCA9F6D994F449A507B240097FB0FD</vt:lpwstr>
  </property>
</Properties>
</file>