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3" d="100"/>
          <a:sy n="43" d="100"/>
        </p:scale>
        <p:origin x="118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2139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05048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262663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3379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14969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27184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4108411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5756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730732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3197495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0BCE45-7F94-4004-B63F-4EB2BD201575}" type="datetimeFigureOut">
              <a:rPr kumimoji="1" lang="ja-JP" altLang="en-US" smtClean="0"/>
              <a:t>2021/4/16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29239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A0BCE45-7F94-4004-B63F-4EB2BD201575}" type="datetimeFigureOut">
              <a:rPr kumimoji="1" lang="ja-JP" altLang="en-US" smtClean="0"/>
              <a:t>2021/4/16</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58E9747-475D-4AE7-AD3C-CB021E47ECCB}" type="slidenum">
              <a:rPr kumimoji="1" lang="ja-JP" altLang="en-US" smtClean="0"/>
              <a:t>‹#›</a:t>
            </a:fld>
            <a:endParaRPr kumimoji="1" lang="ja-JP" altLang="en-US"/>
          </a:p>
        </p:txBody>
      </p:sp>
    </p:spTree>
    <p:extLst>
      <p:ext uri="{BB962C8B-B14F-4D97-AF65-F5344CB8AC3E}">
        <p14:creationId xmlns:p14="http://schemas.microsoft.com/office/powerpoint/2010/main" val="1709569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37FB71-F3BC-4AD7-9950-27FFAB4BFF3D}"/>
              </a:ext>
            </a:extLst>
          </p:cNvPr>
          <p:cNvSpPr txBox="1"/>
          <p:nvPr/>
        </p:nvSpPr>
        <p:spPr>
          <a:xfrm>
            <a:off x="541937" y="970439"/>
            <a:ext cx="9117070" cy="1200329"/>
          </a:xfrm>
          <a:prstGeom prst="rect">
            <a:avLst/>
          </a:prstGeom>
          <a:noFill/>
          <a:ln>
            <a:solidFill>
              <a:schemeClr val="tx1"/>
            </a:solidFill>
          </a:ln>
        </p:spPr>
        <p:txBody>
          <a:bodyPr wrap="square" rtlCol="0">
            <a:spAutoFit/>
          </a:bodyPr>
          <a:lstStyle/>
          <a:p>
            <a:r>
              <a:rPr lang="ja-JP" altLang="en-US" sz="2400" b="1" dirty="0"/>
              <a:t>以下について自由に記述してください。</a:t>
            </a:r>
            <a:endParaRPr lang="en-US" altLang="ja-JP" sz="2400" b="1" dirty="0"/>
          </a:p>
          <a:p>
            <a:r>
              <a:rPr lang="ja-JP" altLang="en-US" sz="2400" b="1" dirty="0"/>
              <a:t>印刷時に</a:t>
            </a:r>
            <a:r>
              <a:rPr lang="en-US" altLang="ja-JP" sz="2400" b="1" dirty="0"/>
              <a:t>A3</a:t>
            </a:r>
            <a:r>
              <a:rPr lang="ja-JP" altLang="en-US" sz="2400" b="1" dirty="0"/>
              <a:t>に収まって文字が判読可能であれば、</a:t>
            </a:r>
            <a:endParaRPr lang="en-US" altLang="ja-JP" sz="2400" b="1" dirty="0"/>
          </a:p>
          <a:p>
            <a:r>
              <a:rPr lang="ja-JP" altLang="en-US" sz="2400" b="1" dirty="0"/>
              <a:t>デザインや画像等、自由にしていただいて構いません。</a:t>
            </a:r>
          </a:p>
        </p:txBody>
      </p:sp>
      <p:sp>
        <p:nvSpPr>
          <p:cNvPr id="3" name="テキスト ボックス 2">
            <a:extLst>
              <a:ext uri="{FF2B5EF4-FFF2-40B4-BE49-F238E27FC236}">
                <a16:creationId xmlns:a16="http://schemas.microsoft.com/office/drawing/2014/main" id="{6CE26F9B-A15F-4C3A-9AE2-9EF68C14742F}"/>
              </a:ext>
            </a:extLst>
          </p:cNvPr>
          <p:cNvSpPr txBox="1"/>
          <p:nvPr/>
        </p:nvSpPr>
        <p:spPr>
          <a:xfrm>
            <a:off x="716616" y="2749504"/>
            <a:ext cx="14035475" cy="4547720"/>
          </a:xfrm>
          <a:prstGeom prst="rect">
            <a:avLst/>
          </a:prstGeom>
          <a:noFill/>
        </p:spPr>
        <p:txBody>
          <a:bodyPr wrap="square" rtlCol="0">
            <a:spAutoFit/>
          </a:bodyPr>
          <a:lstStyle/>
          <a:p>
            <a:r>
              <a:rPr lang="en-US" altLang="ja-JP" sz="2227" b="1" dirty="0"/>
              <a:t>(1) </a:t>
            </a:r>
            <a:r>
              <a:rPr lang="ja-JP" altLang="en-US" sz="2227" b="1" dirty="0"/>
              <a:t>エントリー対象の概要</a:t>
            </a:r>
          </a:p>
          <a:p>
            <a:r>
              <a:rPr lang="en-US" altLang="ja-JP" sz="2227" b="1" dirty="0"/>
              <a:t>        </a:t>
            </a:r>
            <a:r>
              <a:rPr lang="ja-JP" altLang="en-US" sz="2227" b="1" dirty="0"/>
              <a:t>ローンチ時期（またはプロトタイプが生み出された時期）を含めて記入してください。</a:t>
            </a:r>
          </a:p>
          <a:p>
            <a:endParaRPr lang="en-US" altLang="ja-JP" sz="2227" b="1" dirty="0"/>
          </a:p>
          <a:p>
            <a:r>
              <a:rPr lang="en-US" altLang="ja-JP" sz="2227" b="1" dirty="0"/>
              <a:t>(2)</a:t>
            </a:r>
            <a:r>
              <a:rPr lang="ja-JP" altLang="en-US" sz="2227" b="1" dirty="0"/>
              <a:t>イノベーションあるいはクリエイティブが発揮された点</a:t>
            </a:r>
          </a:p>
          <a:p>
            <a:r>
              <a:rPr lang="ja-JP" altLang="en-US" sz="2227" b="1" dirty="0"/>
              <a:t>        審査の際に評価して欲しいアピールポイント（テクノロジーの先進性、ビッグアイデアのポイント、</a:t>
            </a:r>
            <a:endParaRPr lang="en-US" altLang="ja-JP" sz="2227" b="1" dirty="0"/>
          </a:p>
          <a:p>
            <a:r>
              <a:rPr lang="en-US" altLang="ja-JP" sz="2227" b="1" dirty="0"/>
              <a:t>        </a:t>
            </a:r>
            <a:r>
              <a:rPr lang="ja-JP" altLang="en-US" sz="2227" b="1" dirty="0"/>
              <a:t>新しくチャレンジした点等）を具体的に記入してください。</a:t>
            </a:r>
          </a:p>
          <a:p>
            <a:endParaRPr lang="en-US" altLang="ja-JP" sz="2227" b="1" dirty="0"/>
          </a:p>
          <a:p>
            <a:r>
              <a:rPr lang="en-US" altLang="ja-JP" sz="2227" b="1" dirty="0"/>
              <a:t>(3)</a:t>
            </a:r>
            <a:r>
              <a:rPr lang="ja-JP" altLang="en-US" sz="2227" b="1" dirty="0"/>
              <a:t>差別化アピール</a:t>
            </a:r>
          </a:p>
          <a:p>
            <a:r>
              <a:rPr lang="ja-JP" altLang="en-US" sz="2227" b="1" dirty="0"/>
              <a:t>　    類似商品や既存研究からの差別化アピールの記載をお願いします。</a:t>
            </a:r>
          </a:p>
          <a:p>
            <a:endParaRPr lang="en-US" altLang="ja-JP" sz="2227" b="1" dirty="0"/>
          </a:p>
          <a:p>
            <a:r>
              <a:rPr lang="en-US" altLang="ja-JP" sz="2227" b="1" dirty="0"/>
              <a:t>(4)</a:t>
            </a:r>
            <a:r>
              <a:rPr lang="ja-JP" altLang="en-US" sz="2227" b="1" dirty="0"/>
              <a:t>技術を評価できる情報（任意）</a:t>
            </a:r>
          </a:p>
          <a:p>
            <a:r>
              <a:rPr lang="ja-JP" altLang="en-US" sz="2227" b="1" dirty="0"/>
              <a:t>        プロダクト</a:t>
            </a:r>
            <a:r>
              <a:rPr lang="en-US" altLang="ja-JP" sz="2227" b="1" dirty="0"/>
              <a:t>&amp;</a:t>
            </a:r>
            <a:r>
              <a:rPr lang="ja-JP" altLang="en-US" sz="2227" b="1" dirty="0"/>
              <a:t>サービスでは「サービスを提供しているシステムの構成</a:t>
            </a:r>
            <a:r>
              <a:rPr lang="en-US" altLang="ja-JP" sz="2227" b="1" dirty="0"/>
              <a:t>(</a:t>
            </a:r>
            <a:r>
              <a:rPr lang="ja-JP" altLang="en-US" sz="2227" b="1" dirty="0"/>
              <a:t>スケーラビリティがわかるもの</a:t>
            </a:r>
            <a:r>
              <a:rPr lang="en-US" altLang="ja-JP" sz="2227" b="1" dirty="0"/>
              <a:t>)</a:t>
            </a:r>
            <a:r>
              <a:rPr lang="ja-JP" altLang="en-US" sz="2227" b="1" dirty="0"/>
              <a:t>」、   </a:t>
            </a:r>
            <a:endParaRPr lang="en-US" altLang="ja-JP" sz="2227" b="1" dirty="0"/>
          </a:p>
          <a:p>
            <a:r>
              <a:rPr lang="en-US" altLang="ja-JP" sz="2227" b="1" dirty="0"/>
              <a:t>       </a:t>
            </a:r>
            <a:r>
              <a:rPr lang="ja-JP" altLang="en-US" sz="2227" b="1" dirty="0"/>
              <a:t>プロトタイプでは「技術的新規性や難易度がわかるもの」の記載をお願いします。</a:t>
            </a:r>
            <a:endParaRPr lang="en-US" altLang="ja-JP" sz="2227" b="1" dirty="0"/>
          </a:p>
        </p:txBody>
      </p:sp>
      <p:sp>
        <p:nvSpPr>
          <p:cNvPr id="4" name="テキスト ボックス 3">
            <a:extLst>
              <a:ext uri="{FF2B5EF4-FFF2-40B4-BE49-F238E27FC236}">
                <a16:creationId xmlns:a16="http://schemas.microsoft.com/office/drawing/2014/main" id="{9B430105-B97B-436A-92DD-BE4F7798B4A5}"/>
              </a:ext>
            </a:extLst>
          </p:cNvPr>
          <p:cNvSpPr txBox="1"/>
          <p:nvPr/>
        </p:nvSpPr>
        <p:spPr>
          <a:xfrm>
            <a:off x="716616" y="7875960"/>
            <a:ext cx="13788660" cy="2114233"/>
          </a:xfrm>
          <a:prstGeom prst="rect">
            <a:avLst/>
          </a:prstGeom>
          <a:noFill/>
        </p:spPr>
        <p:txBody>
          <a:bodyPr wrap="square" rtlCol="0">
            <a:spAutoFit/>
          </a:bodyPr>
          <a:lstStyle/>
          <a:p>
            <a:pPr algn="ctr"/>
            <a:r>
              <a:rPr lang="ja-JP" altLang="en-US" sz="3118" dirty="0">
                <a:solidFill>
                  <a:srgbClr val="FF0000"/>
                </a:solidFill>
              </a:rPr>
              <a:t>ご注意</a:t>
            </a:r>
            <a:endParaRPr lang="en-US" altLang="ja-JP" sz="3118" dirty="0">
              <a:solidFill>
                <a:srgbClr val="FF0000"/>
              </a:solidFill>
            </a:endParaRPr>
          </a:p>
          <a:p>
            <a:pPr marL="318211" indent="-318211">
              <a:buFont typeface="Arial" panose="020B0604020202020204" pitchFamily="34" charset="0"/>
              <a:buChar char="•"/>
            </a:pPr>
            <a:r>
              <a:rPr lang="ja-JP" altLang="en-US" sz="2004" dirty="0"/>
              <a:t>エントリータイトルは目立つように表記してください。</a:t>
            </a:r>
          </a:p>
          <a:p>
            <a:pPr marL="318211" indent="-318211">
              <a:buFont typeface="Arial" panose="020B0604020202020204" pitchFamily="34" charset="0"/>
              <a:buChar char="•"/>
            </a:pPr>
            <a:r>
              <a:rPr lang="ja-JP" altLang="en-US" sz="2004" dirty="0"/>
              <a:t>文字だけでなく図や写真などを使用してわかりやすいものにしてください。</a:t>
            </a:r>
          </a:p>
          <a:p>
            <a:pPr marL="318211" indent="-318211">
              <a:buFont typeface="Arial" panose="020B0604020202020204" pitchFamily="34" charset="0"/>
              <a:buChar char="•"/>
            </a:pPr>
            <a:r>
              <a:rPr lang="ja-JP" altLang="en-US" sz="2004" dirty="0"/>
              <a:t>作成の際、使用するソフトは問いませんが、必ず</a:t>
            </a:r>
            <a:r>
              <a:rPr lang="en-US" altLang="ja-JP" sz="2004" dirty="0"/>
              <a:t>A3</a:t>
            </a:r>
            <a:r>
              <a:rPr lang="ja-JP" altLang="en-US" sz="2004" dirty="0"/>
              <a:t>ヨコの</a:t>
            </a:r>
            <a:r>
              <a:rPr lang="en-US" altLang="ja-JP" sz="2004" dirty="0"/>
              <a:t>PDF</a:t>
            </a:r>
            <a:r>
              <a:rPr lang="ja-JP" altLang="en-US" sz="2004" dirty="0"/>
              <a:t>に変換して提出してください。</a:t>
            </a:r>
            <a:endParaRPr lang="en-US" altLang="ja-JP" sz="2004" dirty="0"/>
          </a:p>
          <a:p>
            <a:pPr marL="318211" indent="-318211">
              <a:buFont typeface="Arial" panose="020B0604020202020204" pitchFamily="34" charset="0"/>
              <a:buChar char="•"/>
            </a:pPr>
            <a:r>
              <a:rPr lang="ja-JP" altLang="en-US" sz="2004" dirty="0"/>
              <a:t>このシートはイベント等で使用されることがございますが、その際は事前に担当者へ連絡致しますので、 技術に関する記述はできるだけ具体的にご記入ください。</a:t>
            </a:r>
            <a:endParaRPr lang="en-US" altLang="ja-JP" sz="2004" dirty="0"/>
          </a:p>
        </p:txBody>
      </p:sp>
    </p:spTree>
    <p:extLst>
      <p:ext uri="{BB962C8B-B14F-4D97-AF65-F5344CB8AC3E}">
        <p14:creationId xmlns:p14="http://schemas.microsoft.com/office/powerpoint/2010/main" val="219502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076734B3F3A5D4C8C5A4E8E4231F9C1" ma:contentTypeVersion="8" ma:contentTypeDescription="新しいドキュメントを作成します。" ma:contentTypeScope="" ma:versionID="3e7855321e2c787c035aa60811ed550a">
  <xsd:schema xmlns:xsd="http://www.w3.org/2001/XMLSchema" xmlns:xs="http://www.w3.org/2001/XMLSchema" xmlns:p="http://schemas.microsoft.com/office/2006/metadata/properties" xmlns:ns2="e34e4859-abc9-4457-87d4-8bcacdba9637" targetNamespace="http://schemas.microsoft.com/office/2006/metadata/properties" ma:root="true" ma:fieldsID="eef8e6d1f13c84ebee9ca9b8d4e343a9" ns2:_="">
    <xsd:import namespace="e34e4859-abc9-4457-87d4-8bcacdba963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e4859-abc9-4457-87d4-8bcacdba96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A89725-1AC2-4EEF-9FC2-E104806BA31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6912F91-3EFC-485F-9765-57136211A843}">
  <ds:schemaRefs>
    <ds:schemaRef ds:uri="http://schemas.microsoft.com/sharepoint/v3/contenttype/forms"/>
  </ds:schemaRefs>
</ds:datastoreItem>
</file>

<file path=customXml/itemProps3.xml><?xml version="1.0" encoding="utf-8"?>
<ds:datastoreItem xmlns:ds="http://schemas.openxmlformats.org/officeDocument/2006/customXml" ds:itemID="{48F60D9C-9AAC-4522-B6B4-B6D2DC6AB58A}"/>
</file>

<file path=docProps/app.xml><?xml version="1.0" encoding="utf-8"?>
<Properties xmlns="http://schemas.openxmlformats.org/officeDocument/2006/extended-properties" xmlns:vt="http://schemas.openxmlformats.org/officeDocument/2006/docPropsVTypes">
  <Template>Office Theme</Template>
  <TotalTime>49</TotalTime>
  <Words>262</Words>
  <Application>Microsoft Office PowerPoint</Application>
  <PresentationFormat>ユーザー設定</PresentationFormat>
  <Paragraphs>21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MAMI OKAZAKI</dc:creator>
  <cp:lastModifiedBy>MAMI OKAZAKI</cp:lastModifiedBy>
  <cp:revision>14</cp:revision>
  <dcterms:created xsi:type="dcterms:W3CDTF">2020-06-08T05:07:59Z</dcterms:created>
  <dcterms:modified xsi:type="dcterms:W3CDTF">2021-04-16T04:16:39Z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0x0101005076734B3F3A5D4C8C5A4E8E4231F9C1</vt:lpwstr>
  </property>
</Properties>
</file>