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11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2139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050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262663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3379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14969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27184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1084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5756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73073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19749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9239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709569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37FB71-F3BC-4AD7-9950-27FFAB4BFF3D}"/>
              </a:ext>
            </a:extLst>
          </p:cNvPr>
          <p:cNvSpPr txBox="1"/>
          <p:nvPr/>
        </p:nvSpPr>
        <p:spPr>
          <a:xfrm>
            <a:off x="686497" y="1798125"/>
            <a:ext cx="9117070" cy="1200329"/>
          </a:xfrm>
          <a:prstGeom prst="rect">
            <a:avLst/>
          </a:prstGeom>
          <a:noFill/>
          <a:ln>
            <a:solidFill>
              <a:schemeClr val="tx1"/>
            </a:solidFill>
          </a:ln>
        </p:spPr>
        <p:txBody>
          <a:bodyPr wrap="square" rtlCol="0">
            <a:spAutoFit/>
          </a:bodyPr>
          <a:lstStyle/>
          <a:p>
            <a:r>
              <a:rPr lang="ja-JP" altLang="en-US" sz="2400" b="1" dirty="0"/>
              <a:t>以下について自由に記述してください。</a:t>
            </a:r>
            <a:endParaRPr lang="en-US" altLang="ja-JP" sz="2400" b="1" dirty="0"/>
          </a:p>
          <a:p>
            <a:r>
              <a:rPr lang="ja-JP" altLang="en-US" sz="2400" b="1" dirty="0"/>
              <a:t>印刷時に</a:t>
            </a:r>
            <a:r>
              <a:rPr lang="en-US" altLang="ja-JP" sz="2400" b="1" dirty="0"/>
              <a:t>A3</a:t>
            </a:r>
            <a:r>
              <a:rPr lang="ja-JP" altLang="en-US" sz="2400" b="1" dirty="0"/>
              <a:t>に収まって文字が判読可能であれば、</a:t>
            </a:r>
            <a:endParaRPr lang="en-US" altLang="ja-JP" sz="2400" b="1" dirty="0"/>
          </a:p>
          <a:p>
            <a:r>
              <a:rPr lang="ja-JP" altLang="en-US" sz="2400" b="1" dirty="0"/>
              <a:t>デザインや画像等、自由にしていただいて構いません。</a:t>
            </a:r>
          </a:p>
        </p:txBody>
      </p:sp>
      <p:sp>
        <p:nvSpPr>
          <p:cNvPr id="3" name="テキスト ボックス 2">
            <a:extLst>
              <a:ext uri="{FF2B5EF4-FFF2-40B4-BE49-F238E27FC236}">
                <a16:creationId xmlns:a16="http://schemas.microsoft.com/office/drawing/2014/main" id="{6CE26F9B-A15F-4C3A-9AE2-9EF68C14742F}"/>
              </a:ext>
            </a:extLst>
          </p:cNvPr>
          <p:cNvSpPr txBox="1"/>
          <p:nvPr/>
        </p:nvSpPr>
        <p:spPr>
          <a:xfrm>
            <a:off x="686497" y="3881735"/>
            <a:ext cx="14035475" cy="1938992"/>
          </a:xfrm>
          <a:prstGeom prst="rect">
            <a:avLst/>
          </a:prstGeom>
          <a:noFill/>
        </p:spPr>
        <p:txBody>
          <a:bodyPr wrap="square" rtlCol="0">
            <a:spAutoFit/>
          </a:bodyPr>
          <a:lstStyle/>
          <a:p>
            <a:pPr algn="l"/>
            <a:r>
              <a:rPr lang="ja-JP" altLang="en-US" sz="2400" b="1" i="0" dirty="0">
                <a:solidFill>
                  <a:srgbClr val="3E3A39"/>
                </a:solidFill>
                <a:effectLst/>
                <a:latin typeface="游ゴシック体"/>
              </a:rPr>
              <a:t>①エントリータイトル</a:t>
            </a:r>
          </a:p>
          <a:p>
            <a:pPr algn="l"/>
            <a:endParaRPr lang="en-US" altLang="ja-JP" sz="2400" b="1" dirty="0">
              <a:solidFill>
                <a:srgbClr val="3E3A39"/>
              </a:solidFill>
              <a:latin typeface="游ゴシック体"/>
            </a:endParaRPr>
          </a:p>
          <a:p>
            <a:pPr algn="l"/>
            <a:r>
              <a:rPr lang="ja-JP" altLang="en-US" sz="2400" b="1" i="0" dirty="0">
                <a:solidFill>
                  <a:srgbClr val="3E3A39"/>
                </a:solidFill>
                <a:effectLst/>
                <a:latin typeface="游ゴシック体"/>
              </a:rPr>
              <a:t>②存在した課題と目指した課題解決</a:t>
            </a:r>
          </a:p>
          <a:p>
            <a:pPr algn="l"/>
            <a:endParaRPr lang="en-US" altLang="ja-JP" sz="2400" b="1" i="0" dirty="0">
              <a:solidFill>
                <a:srgbClr val="3E3A39"/>
              </a:solidFill>
              <a:effectLst/>
              <a:latin typeface="游ゴシック体"/>
            </a:endParaRPr>
          </a:p>
          <a:p>
            <a:pPr algn="l"/>
            <a:r>
              <a:rPr lang="ja-JP" altLang="en-US" sz="2400" b="1" i="0" dirty="0">
                <a:solidFill>
                  <a:srgbClr val="3E3A39"/>
                </a:solidFill>
                <a:effectLst/>
                <a:latin typeface="游ゴシック体"/>
              </a:rPr>
              <a:t>③取り組みの概要（使用媒体を表記してください）</a:t>
            </a:r>
          </a:p>
        </p:txBody>
      </p:sp>
      <p:sp>
        <p:nvSpPr>
          <p:cNvPr id="4" name="テキスト ボックス 3">
            <a:extLst>
              <a:ext uri="{FF2B5EF4-FFF2-40B4-BE49-F238E27FC236}">
                <a16:creationId xmlns:a16="http://schemas.microsoft.com/office/drawing/2014/main" id="{9B430105-B97B-436A-92DD-BE4F7798B4A5}"/>
              </a:ext>
            </a:extLst>
          </p:cNvPr>
          <p:cNvSpPr txBox="1"/>
          <p:nvPr/>
        </p:nvSpPr>
        <p:spPr>
          <a:xfrm>
            <a:off x="2061583" y="7321855"/>
            <a:ext cx="11285301" cy="2114233"/>
          </a:xfrm>
          <a:prstGeom prst="rect">
            <a:avLst/>
          </a:prstGeom>
          <a:noFill/>
        </p:spPr>
        <p:txBody>
          <a:bodyPr wrap="square" rtlCol="0">
            <a:spAutoFit/>
          </a:bodyPr>
          <a:lstStyle/>
          <a:p>
            <a:pPr algn="ctr"/>
            <a:r>
              <a:rPr lang="ja-JP" altLang="en-US" sz="3118" dirty="0">
                <a:solidFill>
                  <a:srgbClr val="FF0000"/>
                </a:solidFill>
              </a:rPr>
              <a:t>ご注意</a:t>
            </a:r>
            <a:endParaRPr lang="en-US" altLang="ja-JP" sz="3118" dirty="0">
              <a:solidFill>
                <a:srgbClr val="FF0000"/>
              </a:solidFill>
            </a:endParaRPr>
          </a:p>
          <a:p>
            <a:pPr marL="318211" indent="-318211">
              <a:buFont typeface="Arial" panose="020B0604020202020204" pitchFamily="34" charset="0"/>
              <a:buChar char="•"/>
            </a:pPr>
            <a:r>
              <a:rPr lang="ja-JP" altLang="en-US" sz="2004" dirty="0"/>
              <a:t>制作社</a:t>
            </a:r>
            <a:r>
              <a:rPr lang="en-US" altLang="ja-JP" sz="2004" dirty="0"/>
              <a:t>(</a:t>
            </a:r>
            <a:r>
              <a:rPr lang="ja-JP" altLang="en-US" sz="2004" dirty="0"/>
              <a:t>者</a:t>
            </a:r>
            <a:r>
              <a:rPr lang="en-US" altLang="ja-JP" sz="2004" dirty="0"/>
              <a:t>)</a:t>
            </a:r>
            <a:r>
              <a:rPr lang="ja-JP" altLang="en-US" sz="2004" dirty="0"/>
              <a:t>が特定できるような文字列・表現は入れないでください。</a:t>
            </a:r>
            <a:endParaRPr lang="en-US" altLang="ja-JP" sz="2004" dirty="0"/>
          </a:p>
          <a:p>
            <a:pPr marL="318211" indent="-318211">
              <a:buFont typeface="Arial" panose="020B0604020202020204" pitchFamily="34" charset="0"/>
              <a:buChar char="•"/>
            </a:pPr>
            <a:r>
              <a:rPr lang="ja-JP" altLang="en-US" sz="2004" dirty="0"/>
              <a:t>エントリータイトルは目立つように表記してください。</a:t>
            </a:r>
          </a:p>
          <a:p>
            <a:pPr marL="318211" indent="-318211">
              <a:buFont typeface="Arial" panose="020B0604020202020204" pitchFamily="34" charset="0"/>
              <a:buChar char="•"/>
            </a:pPr>
            <a:r>
              <a:rPr lang="ja-JP" altLang="en-US" sz="2004" dirty="0"/>
              <a:t>文字だけでなく図や写真などを使用してわかりやすいものにしてください。</a:t>
            </a:r>
            <a:endParaRPr lang="en-US" altLang="ja-JP" sz="2004" dirty="0"/>
          </a:p>
          <a:p>
            <a:pPr marL="318211" indent="-318211">
              <a:buFont typeface="Arial" panose="020B0604020202020204" pitchFamily="34" charset="0"/>
              <a:buChar char="•"/>
            </a:pPr>
            <a:r>
              <a:rPr lang="ja-JP" altLang="en-US" sz="2004" dirty="0"/>
              <a:t>作成の際、使用するソフトは問いませんが、必ず</a:t>
            </a:r>
            <a:r>
              <a:rPr lang="en-US" altLang="ja-JP" sz="2004" dirty="0"/>
              <a:t>A3</a:t>
            </a:r>
            <a:r>
              <a:rPr lang="ja-JP" altLang="en-US" sz="2004" dirty="0"/>
              <a:t>ヨコの</a:t>
            </a:r>
            <a:r>
              <a:rPr lang="en-US" altLang="ja-JP" sz="2004" dirty="0"/>
              <a:t>PDF</a:t>
            </a:r>
            <a:r>
              <a:rPr lang="ja-JP" altLang="en-US" sz="2004" dirty="0"/>
              <a:t>に変換して提出してください。</a:t>
            </a:r>
            <a:endParaRPr lang="en-US" altLang="ja-JP" sz="2004" dirty="0"/>
          </a:p>
          <a:p>
            <a:pPr marL="318211" indent="-318211">
              <a:buFont typeface="Arial" panose="020B0604020202020204" pitchFamily="34" charset="0"/>
              <a:buChar char="•"/>
            </a:pPr>
            <a:endParaRPr lang="ja-JP" altLang="en-US" sz="2004" dirty="0"/>
          </a:p>
        </p:txBody>
      </p:sp>
    </p:spTree>
    <p:extLst>
      <p:ext uri="{BB962C8B-B14F-4D97-AF65-F5344CB8AC3E}">
        <p14:creationId xmlns:p14="http://schemas.microsoft.com/office/powerpoint/2010/main" val="219502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4DCA9F6D994F449A507B240097FB0FD" ma:contentTypeVersion="9" ma:contentTypeDescription="新しいドキュメントを作成します。" ma:contentTypeScope="" ma:versionID="eb7bd66b0bdd6e11783122f606028c74">
  <xsd:schema xmlns:xsd="http://www.w3.org/2001/XMLSchema" xmlns:xs="http://www.w3.org/2001/XMLSchema" xmlns:p="http://schemas.microsoft.com/office/2006/metadata/properties" xmlns:ns2="a5554fe0-fcde-46b3-856a-9bee75a7bd48" xmlns:ns3="6607e953-969f-462e-b98b-b6e053755324" targetNamespace="http://schemas.microsoft.com/office/2006/metadata/properties" ma:root="true" ma:fieldsID="e72c4ab7260a57bf18da8de5619cb850" ns2:_="" ns3:_="">
    <xsd:import namespace="a5554fe0-fcde-46b3-856a-9bee75a7bd48"/>
    <xsd:import namespace="6607e953-969f-462e-b98b-b6e0537553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554fe0-fcde-46b3-856a-9bee75a7bd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07e953-969f-462e-b98b-b6e053755324"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CBA203-D82B-4553-834B-1FE4CD9AF0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554fe0-fcde-46b3-856a-9bee75a7bd48"/>
    <ds:schemaRef ds:uri="6607e953-969f-462e-b98b-b6e0537553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A89725-1AC2-4EEF-9FC2-E104806BA31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6912F91-3EFC-485F-9765-57136211A8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49</TotalTime>
  <Words>121</Words>
  <Application>Microsoft Office PowerPoint</Application>
  <PresentationFormat>ユーザー設定</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游ゴシック体</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OKAZAKI</dc:creator>
  <cp:lastModifiedBy>MAMI OKAZAKI</cp:lastModifiedBy>
  <cp:revision>13</cp:revision>
  <dcterms:created xsi:type="dcterms:W3CDTF">2020-06-08T05:07:59Z</dcterms:created>
  <dcterms:modified xsi:type="dcterms:W3CDTF">2020-07-10T02:22:10Z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0x010100E4DCA9F6D994F449A507B240097FB0FD</vt:lpwstr>
  </property>
</Properties>
</file>