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3" d="100"/>
          <a:sy n="43" d="100"/>
        </p:scale>
        <p:origin x="11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928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5048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633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7993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9696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84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411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674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732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495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393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BCE45-7F94-4004-B63F-4EB2BD201575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E9747-475D-4AE7-AD3C-CB021E47E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569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502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4DCA9F6D994F449A507B240097FB0FD" ma:contentTypeVersion="9" ma:contentTypeDescription="新しいドキュメントを作成します。" ma:contentTypeScope="" ma:versionID="eb7bd66b0bdd6e11783122f606028c74">
  <xsd:schema xmlns:xsd="http://www.w3.org/2001/XMLSchema" xmlns:xs="http://www.w3.org/2001/XMLSchema" xmlns:p="http://schemas.microsoft.com/office/2006/metadata/properties" xmlns:ns2="a5554fe0-fcde-46b3-856a-9bee75a7bd48" xmlns:ns3="6607e953-969f-462e-b98b-b6e053755324" targetNamespace="http://schemas.microsoft.com/office/2006/metadata/properties" ma:root="true" ma:fieldsID="e72c4ab7260a57bf18da8de5619cb850" ns2:_="" ns3:_="">
    <xsd:import namespace="a5554fe0-fcde-46b3-856a-9bee75a7bd48"/>
    <xsd:import namespace="6607e953-969f-462e-b98b-b6e0537553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554fe0-fcde-46b3-856a-9bee75a7bd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07e953-969f-462e-b98b-b6e05375532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3CBA203-D82B-4553-834B-1FE4CD9AF0D1}"/>
</file>

<file path=customXml/itemProps2.xml><?xml version="1.0" encoding="utf-8"?>
<ds:datastoreItem xmlns:ds="http://schemas.openxmlformats.org/officeDocument/2006/customXml" ds:itemID="{E6912F91-3EFC-485F-9765-57136211A843}"/>
</file>

<file path=customXml/itemProps3.xml><?xml version="1.0" encoding="utf-8"?>
<ds:datastoreItem xmlns:ds="http://schemas.openxmlformats.org/officeDocument/2006/customXml" ds:itemID="{DFA89725-1AC2-4EEF-9FC2-E104806BA31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MAMI OKAZAKI</dc:creator>
  <cp:lastModifiedBy>MAMI OKAZAKI</cp:lastModifiedBy>
  <cp:revision>3</cp:revision>
  <dcterms:created xsi:type="dcterms:W3CDTF">2020-06-08T05:07:59Z</dcterms:created>
  <dcterms:modified xsi:type="dcterms:W3CDTF">2020-06-09T01:25:14Z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0x010100E4DCA9F6D994F449A507B240097FB0FD</vt:lpwstr>
  </property>
</Properties>
</file>