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9866313" cy="142954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672E08-E79B-49DE-8D0E-D10713DF0D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D0696F6-E49D-4BAE-AD3A-597DF4B94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5905AD-8E0B-4BD5-A7E0-5C40ECBA4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71BD-2E61-419C-B145-9FD54B8B53F9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2CB649-8DBC-4A00-8952-472F6D1C8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82F9DD-F5F9-458E-998A-1D62B0E4B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4EB2-FDA5-49EF-B3A6-7FE0E78CF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954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41720C-CFC4-4246-B88E-EC29E41FA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C967B6-F81F-442E-847A-863459E93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19A2DA-2F44-4A97-8495-A1F2AE946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71BD-2E61-419C-B145-9FD54B8B53F9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0D4A54-45F1-4B13-90BC-555F9C2C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09F8F0-3F39-4B4B-9A97-13B47065F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4EB2-FDA5-49EF-B3A6-7FE0E78CF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6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78E53D9-2842-40E2-B2C1-06DCA04E6A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9AEF3E8-6451-4FEC-B184-5C50C5766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4055E8-744B-4064-BB6C-CD236E6DD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71BD-2E61-419C-B145-9FD54B8B53F9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707CA1-2817-43BB-A4A6-BA6CB0836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01945D-AE32-4472-AB69-CBCDA76DF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4EB2-FDA5-49EF-B3A6-7FE0E78CF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88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0134A3-85EF-47CC-88A5-A15B01E85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C26A4A-DD21-4625-8562-D3F36BA5E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487C23-8BD4-4AE8-B4B9-2E26AEB26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71BD-2E61-419C-B145-9FD54B8B53F9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8C784F-1CC7-4758-AB58-4712AAC8B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E5DB2D-D6AF-4AB2-99BB-788519760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4EB2-FDA5-49EF-B3A6-7FE0E78CF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327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DA0602-A85B-44FC-896B-DCBD2E5A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B80FF0-1DBA-463E-B61F-B7E4641BB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508268-9ED3-41B9-B96A-234C6F9E7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71BD-2E61-419C-B145-9FD54B8B53F9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24E8B9-D725-4030-977C-78C134FC2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4B2A6F-A0E5-48D2-A2DE-80A8AA39D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4EB2-FDA5-49EF-B3A6-7FE0E78CF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484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85248D-1B3C-4E7A-BE31-5F031E0AA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03ECDC-BBE0-4196-9AE3-205EAE0822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ABF91C-FC14-4CA8-9A00-927D612A32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4EE48B-AC0B-416E-BA3A-F8018DD25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71BD-2E61-419C-B145-9FD54B8B53F9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1441E8F-E2A2-4386-8D56-3D78E5433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4C68DEE-DAF6-468A-A041-2B9B3F8A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4EB2-FDA5-49EF-B3A6-7FE0E78CF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155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02F92D-E6AC-43F0-97F8-77BBF2037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3746C7-A644-49C4-BDFB-1C0A81034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EB1F43-623F-42FD-B164-14F0C45E4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C255B87-EBF1-4CD0-AF30-1C2FE07B3A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2F0DB3D-F22E-4108-A7F5-4FAC38024A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8C3B040-E499-43F0-8108-585C16A42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71BD-2E61-419C-B145-9FD54B8B53F9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E43D2CD-E436-4C0E-89F0-65F3B2EE7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FDDD8D9-AC53-48C2-973C-CD79C900F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4EB2-FDA5-49EF-B3A6-7FE0E78CF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838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6CB26E-33DD-498C-A91A-950411E66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BE7AA-AD73-466A-ACBD-A1739C779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71BD-2E61-419C-B145-9FD54B8B53F9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8F48513-1073-42B5-B17D-FBA1596A0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2545888-F46D-4C40-87B9-B0333A6BD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4EB2-FDA5-49EF-B3A6-7FE0E78CF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769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E2914BB-4CBA-4475-AFD0-C43F5E133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71BD-2E61-419C-B145-9FD54B8B53F9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910932C-DD6B-4EF9-A1D6-44A2880F7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860A79-380B-4C55-8E50-C7CA00B5C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4EB2-FDA5-49EF-B3A6-7FE0E78CF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13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381706-B04A-470E-9F9D-0CF43CCFC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A6CE67-7965-4529-B458-BC54EC215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BD73C4-365C-47B4-9934-5CF8C95442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4A3D54-B484-479B-84AE-939C30CF3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71BD-2E61-419C-B145-9FD54B8B53F9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E91CFF-1E68-4DFB-865E-A07EF6FAF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6E5313-E24D-4704-823E-F74A99F94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4EB2-FDA5-49EF-B3A6-7FE0E78CF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82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44E084-EFAD-40FF-8963-9F469427D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8ADD5C4-4DE2-436A-8B43-40400DAB51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7266A92-AD5D-4228-9B1A-5E5DDB8D53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573832-D33E-49B0-960B-E513741B9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C71BD-2E61-419C-B145-9FD54B8B53F9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20DFFB-B5BB-4BF4-A1AE-E7C5ED08B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E6895D2-C480-4751-B7E4-F1E07CB5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24EB2-FDA5-49EF-B3A6-7FE0E78CF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6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B644656-8270-4B21-94EA-0EAD65F7A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64093B-E9AE-47EC-B6AC-26AB32004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33FBC5-518F-4D8C-AEF6-0FF97A23CF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C71BD-2E61-419C-B145-9FD54B8B53F9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0458AE-0F3F-414F-8BE1-4C34840817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050225-F51D-407D-815D-068B802AD5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24EB2-FDA5-49EF-B3A6-7FE0E78CF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55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154B4FCD-157E-4C0E-8E51-86312CDC0FF9}"/>
              </a:ext>
            </a:extLst>
          </p:cNvPr>
          <p:cNvCxnSpPr/>
          <p:nvPr/>
        </p:nvCxnSpPr>
        <p:spPr>
          <a:xfrm>
            <a:off x="9308925" y="2563896"/>
            <a:ext cx="266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FEA18AB3-D150-4C58-8198-0B715A311C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32280"/>
              </p:ext>
            </p:extLst>
          </p:nvPr>
        </p:nvGraphicFramePr>
        <p:xfrm>
          <a:off x="95250" y="556661"/>
          <a:ext cx="12001500" cy="2007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603611983"/>
                    </a:ext>
                  </a:extLst>
                </a:gridCol>
                <a:gridCol w="3743325">
                  <a:extLst>
                    <a:ext uri="{9D8B030D-6E8A-4147-A177-3AD203B41FA5}">
                      <a16:colId xmlns:a16="http://schemas.microsoft.com/office/drawing/2014/main" val="2336524471"/>
                    </a:ext>
                  </a:extLst>
                </a:gridCol>
                <a:gridCol w="2009775">
                  <a:extLst>
                    <a:ext uri="{9D8B030D-6E8A-4147-A177-3AD203B41FA5}">
                      <a16:colId xmlns:a16="http://schemas.microsoft.com/office/drawing/2014/main" val="314327770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597616372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84738825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609014832"/>
                    </a:ext>
                  </a:extLst>
                </a:gridCol>
                <a:gridCol w="847725">
                  <a:extLst>
                    <a:ext uri="{9D8B030D-6E8A-4147-A177-3AD203B41FA5}">
                      <a16:colId xmlns:a16="http://schemas.microsoft.com/office/drawing/2014/main" val="433016584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3942465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8700359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エントリータイトル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使用媒体</a:t>
                      </a:r>
                    </a:p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</a:rPr>
                        <a:t>該当する媒体全てに</a:t>
                      </a:r>
                    </a:p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</a:rPr>
                        <a:t>〇をつけて下さい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テレビ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ラジオ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新聞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86800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媒体社名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雑誌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</a:rPr>
                        <a:t>OOH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</a:rPr>
                        <a:t>Web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85646"/>
                  </a:ext>
                </a:extLst>
              </a:tr>
              <a:tr h="307340"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その他（　　　　　　　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23088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広告主名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参考素材</a:t>
                      </a:r>
                    </a:p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審査に際して添付の素材があれば、</a:t>
                      </a:r>
                    </a:p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該当するもの全てに〇をつけて下さい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映像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1397334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オンエア・掲出期間</a:t>
                      </a:r>
                    </a:p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</a:rPr>
                        <a:t>2018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日～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</a:rPr>
                        <a:t>2019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日の</a:t>
                      </a:r>
                    </a:p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いずれかの期間にかかること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音声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007790"/>
                  </a:ext>
                </a:extLst>
              </a:tr>
              <a:tr h="158483"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</a:rPr>
                        <a:t>Web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ページ 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</a:rPr>
                        <a:t>URL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61083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8406D01-ECEF-4AD6-BDE9-41E02E39C373}"/>
              </a:ext>
            </a:extLst>
          </p:cNvPr>
          <p:cNvSpPr txBox="1"/>
          <p:nvPr/>
        </p:nvSpPr>
        <p:spPr>
          <a:xfrm>
            <a:off x="0" y="123825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/>
              <a:t>2019 59th ACC TOKYO CREATIVITY AWARDS</a:t>
            </a:r>
            <a:r>
              <a:rPr lang="ja-JP" altLang="en-US" sz="1600" b="1" dirty="0"/>
              <a:t>　メディアクリエイティブ部門　エントリーシート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98621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82</Words>
  <Application>Microsoft Office PowerPoint</Application>
  <PresentationFormat>ワイド画面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MAMI OKAZAKI</dc:creator>
  <cp:lastModifiedBy>MAMI OKAZAKI</cp:lastModifiedBy>
  <cp:revision>14</cp:revision>
  <dcterms:created xsi:type="dcterms:W3CDTF">2019-05-07T10:05:36Z</dcterms:created>
  <dcterms:modified xsi:type="dcterms:W3CDTF">2019-05-10T06:56:17Z</dcterms:modified>
</cp:coreProperties>
</file>