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9866313" cy="142954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3C0E91-C225-4065-ACCC-14A679DB5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44065D2-9D59-4510-8EE1-52791B3CF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44F90A-AF2C-4075-90DC-DA603563A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3BD5-F449-49A9-B4BE-709BA5CEF44E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27DE48-1C4C-4CA9-8134-4AA106806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254637-6D77-4E0D-89A8-C4B2A9945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556-DD52-4E40-B94A-476E04362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3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6BA451-06CB-4F42-A844-8238C7662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D884DC3-953E-4F94-93BA-5D12852C7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F91FD0-8DA0-4759-A0E1-BF2D5DA3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3BD5-F449-49A9-B4BE-709BA5CEF44E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730645-9FBA-4163-A964-C9CD19C2A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F7A076-70AC-48C7-96AE-DEF1023FA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556-DD52-4E40-B94A-476E04362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07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4DE5A79-0A20-413C-A36C-D69B9CEAF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8F9676B-14EB-49AB-A480-E122BBB12D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F39B24-7682-463F-BC89-AC65FF42D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3BD5-F449-49A9-B4BE-709BA5CEF44E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748204-CC43-4E64-B971-577B2A232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5DF5BF-B70B-4A07-9270-7A764E094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556-DD52-4E40-B94A-476E04362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815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B23237-8F9F-4332-BCA9-CBD526406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EFAFE7-D0EA-4AF7-BAFB-AC30DC3F8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150F1F-665F-4D10-B1D8-0E4792A0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3BD5-F449-49A9-B4BE-709BA5CEF44E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B045BD-DC98-4ECA-A2E0-D7E631E76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8C17A7-015A-4F65-B166-1D3D95F94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556-DD52-4E40-B94A-476E04362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75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BFE24D-603E-452A-9887-C6E2E337C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0865483-916C-4A32-BEBD-DC98138F8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D1C24A-8493-466F-92EA-0609AED93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3BD5-F449-49A9-B4BE-709BA5CEF44E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FD6BC5-662B-4FC9-B2A3-6F38BFD3F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6FC7F9-4246-4432-8131-84397F278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556-DD52-4E40-B94A-476E04362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91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2A261F-2EFF-4F54-8F61-BF99D192A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2DB4B7-6471-470F-92AA-8A2BA66B86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300574D-2F75-430E-9760-E3EE7210B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0254F1-3325-4DCB-8129-21E4A18C8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3BD5-F449-49A9-B4BE-709BA5CEF44E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7414257-240F-4CCB-B984-FB88768C0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89184F2-9E87-490F-9181-9E5A7C803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556-DD52-4E40-B94A-476E04362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294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624364-9A43-4477-8607-B4E1D74D6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4DAEC0-9D16-4267-97D1-78581A2E5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CBD9FC0-BCE7-49CD-A3A8-85ED732BE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52B5134-F504-4319-B9A8-86FA25C5D6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4E50D4A-B4BB-4E2D-AE59-55D71F1253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56971DA-EA50-4FFB-83BD-EF9EAF138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3BD5-F449-49A9-B4BE-709BA5CEF44E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F3361B6-1604-4AC5-9577-291F4E953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5F99AB5-BFCB-4526-B0B2-C620E7C7C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556-DD52-4E40-B94A-476E04362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01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BD3638-33A4-4352-803E-8A34446D7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83A1F0-FB99-4695-B2D6-D57E784B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3BD5-F449-49A9-B4BE-709BA5CEF44E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2C744D3-61B3-49B5-B167-198535997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A2F63B6-2406-4FE2-ABF9-78AFFB9C0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556-DD52-4E40-B94A-476E04362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26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ECD783E-2848-453C-ADCC-9D4910B24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3BD5-F449-49A9-B4BE-709BA5CEF44E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27A8E5B-9325-4E99-8F51-DE5B33D1E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B7232B7-181E-4ED4-A454-537D5FEE8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556-DD52-4E40-B94A-476E04362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15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F853BD-FB51-43DA-B5EE-EC0346C7F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69D055-F75F-41FB-876C-141CF2324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32D2D00-580B-4FFF-BAE1-0C338A1BC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5293F9-C201-4F12-9F94-688464A5F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3BD5-F449-49A9-B4BE-709BA5CEF44E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6562EA-C4D5-4313-98FB-953827199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EEE1DF-83FF-499E-B946-5245F4B5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556-DD52-4E40-B94A-476E04362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97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12627A-52F8-4AB6-8515-798CF490A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0C1784C-632D-4CE6-BE6E-A3DBD2EBA4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06668C2-2E67-4F4A-953F-DDEA5C040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66C732-0D4F-45E0-8121-666976D5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3BD5-F449-49A9-B4BE-709BA5CEF44E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7955CB-6B51-48F8-A601-32483E9CF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6E536B-F766-4475-BA7E-6B0158218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556-DD52-4E40-B94A-476E04362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16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636037E-7D06-418F-AA53-230AE670F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2957DE-A43C-4232-B8A6-45D5640A0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C13928-B227-465A-B952-9E5FA89CC8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83BD5-F449-49A9-B4BE-709BA5CEF44E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B8F7E9-52CA-42E8-85AE-2ECE6DEC5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F70B75-AC30-4751-973A-D5DBF90526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A9556-DD52-4E40-B94A-476E04362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60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C75CA69-7DD8-42CB-9B5A-CAC0E61A0F36}"/>
              </a:ext>
            </a:extLst>
          </p:cNvPr>
          <p:cNvCxnSpPr/>
          <p:nvPr/>
        </p:nvCxnSpPr>
        <p:spPr>
          <a:xfrm>
            <a:off x="10096500" y="1571625"/>
            <a:ext cx="72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C2106AE4-12EA-43BD-A063-8E0254DD08DE}"/>
              </a:ext>
            </a:extLst>
          </p:cNvPr>
          <p:cNvCxnSpPr/>
          <p:nvPr/>
        </p:nvCxnSpPr>
        <p:spPr>
          <a:xfrm>
            <a:off x="11296650" y="1581150"/>
            <a:ext cx="72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7E4B35E5-341F-4F4F-94F4-818374602C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399459"/>
              </p:ext>
            </p:extLst>
          </p:nvPr>
        </p:nvGraphicFramePr>
        <p:xfrm>
          <a:off x="66674" y="715088"/>
          <a:ext cx="12068176" cy="933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907">
                  <a:extLst>
                    <a:ext uri="{9D8B030D-6E8A-4147-A177-3AD203B41FA5}">
                      <a16:colId xmlns:a16="http://schemas.microsoft.com/office/drawing/2014/main" val="606134822"/>
                    </a:ext>
                  </a:extLst>
                </a:gridCol>
                <a:gridCol w="4312094">
                  <a:extLst>
                    <a:ext uri="{9D8B030D-6E8A-4147-A177-3AD203B41FA5}">
                      <a16:colId xmlns:a16="http://schemas.microsoft.com/office/drawing/2014/main" val="1469695268"/>
                    </a:ext>
                  </a:extLst>
                </a:gridCol>
                <a:gridCol w="1566024">
                  <a:extLst>
                    <a:ext uri="{9D8B030D-6E8A-4147-A177-3AD203B41FA5}">
                      <a16:colId xmlns:a16="http://schemas.microsoft.com/office/drawing/2014/main" val="2530280019"/>
                    </a:ext>
                  </a:extLst>
                </a:gridCol>
                <a:gridCol w="4406151">
                  <a:extLst>
                    <a:ext uri="{9D8B030D-6E8A-4147-A177-3AD203B41FA5}">
                      <a16:colId xmlns:a16="http://schemas.microsoft.com/office/drawing/2014/main" val="1761105155"/>
                    </a:ext>
                  </a:extLst>
                </a:gridCol>
              </a:tblGrid>
              <a:tr h="3996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エントリータイトル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ローンチ時期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　　年　月　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</a:rPr>
                        <a:t>バージョンアップや更新がある場合、その最終時期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：　　年　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7608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カテゴリー</a:t>
                      </a:r>
                    </a:p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エントリーするカテゴリーに</a:t>
                      </a:r>
                    </a:p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１つ〇をつけて下さい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（　）Ⓐ プロダクト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&amp;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サービス（製品・商品、サービス、仕組み・取り組み）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（　）Ⓑ プロトタイプ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参考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</a:rPr>
                        <a:t>Web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ページ</a:t>
                      </a:r>
                    </a:p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参考資料として提出する</a:t>
                      </a:r>
                    </a:p>
                    <a:p>
                      <a:pPr algn="ctr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Web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ページがある場合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URL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：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閲覧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ID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、パスワード等がある場合　　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ID;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　　　　　　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6518577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C6534D4-6A0A-4CE5-AAC6-C75A0B8CB2C0}"/>
              </a:ext>
            </a:extLst>
          </p:cNvPr>
          <p:cNvSpPr txBox="1"/>
          <p:nvPr/>
        </p:nvSpPr>
        <p:spPr>
          <a:xfrm>
            <a:off x="0" y="290809"/>
            <a:ext cx="12268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/>
              <a:t>2019 59th ACC TOKYO CREATIVITY AWARDS</a:t>
            </a:r>
            <a:r>
              <a:rPr lang="ja-JP" altLang="en-US" sz="1600" b="1" dirty="0"/>
              <a:t>　クリエイティブイノベーション部門　エントリーシート</a:t>
            </a:r>
            <a:endParaRPr kumimoji="1" lang="ja-JP" altLang="en-US" sz="1600" b="1" dirty="0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4EF602C4-EB88-42D3-902B-9CC89731A59D}"/>
              </a:ext>
            </a:extLst>
          </p:cNvPr>
          <p:cNvCxnSpPr/>
          <p:nvPr/>
        </p:nvCxnSpPr>
        <p:spPr>
          <a:xfrm>
            <a:off x="8134350" y="1371600"/>
            <a:ext cx="38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A5E5520-040A-4402-85FB-7249882EC822}"/>
              </a:ext>
            </a:extLst>
          </p:cNvPr>
          <p:cNvSpPr txBox="1"/>
          <p:nvPr/>
        </p:nvSpPr>
        <p:spPr>
          <a:xfrm>
            <a:off x="10820401" y="1394475"/>
            <a:ext cx="13620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/>
              <a:t>PASS</a:t>
            </a:r>
            <a:r>
              <a:rPr lang="ja-JP" altLang="en-US" sz="900" dirty="0"/>
              <a:t>：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4158769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47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MAMI OKAZAKI</dc:creator>
  <cp:lastModifiedBy>MAMI OKAZAKI</cp:lastModifiedBy>
  <cp:revision>6</cp:revision>
  <dcterms:created xsi:type="dcterms:W3CDTF">2019-05-07T09:51:06Z</dcterms:created>
  <dcterms:modified xsi:type="dcterms:W3CDTF">2019-05-07T11:10:11Z</dcterms:modified>
</cp:coreProperties>
</file>